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embeddedFontLst>
    <p:embeddedFont>
      <p:font typeface="Rubik Medium"/>
      <p:regular r:id="rId27"/>
      <p:bold r:id="rId28"/>
      <p:italic r:id="rId29"/>
      <p:boldItalic r:id="rId30"/>
    </p:embeddedFont>
    <p:embeddedFont>
      <p:font typeface="Montserrat"/>
      <p:regular r:id="rId31"/>
      <p:bold r:id="rId32"/>
      <p:italic r:id="rId33"/>
      <p:boldItalic r:id="rId34"/>
    </p:embeddedFont>
    <p:embeddedFont>
      <p:font typeface="Abel"/>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6" roundtripDataSignature="AMtx7mimrVYaXoHj3v7WrFn4iC1geVZ8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59D899-D180-44B7-BE58-65F4866CB859}">
  <a:tblStyle styleId="{A059D899-D180-44B7-BE58-65F4866CB859}"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8F1E9"/>
          </a:solidFill>
        </a:fill>
      </a:tcStyle>
    </a:wholeTbl>
    <a:band1H>
      <a:tcTxStyle b="off" i="off"/>
      <a:tcStyle>
        <a:fill>
          <a:solidFill>
            <a:srgbClr val="F2E3CF"/>
          </a:solidFill>
        </a:fill>
      </a:tcStyle>
    </a:band1H>
    <a:band2H>
      <a:tcTxStyle b="off" i="off"/>
    </a:band2H>
    <a:band1V>
      <a:tcTxStyle b="off" i="off"/>
      <a:tcStyle>
        <a:fill>
          <a:solidFill>
            <a:srgbClr val="F2E3CF"/>
          </a:solidFill>
        </a:fill>
      </a:tcStyle>
    </a:band1V>
    <a:band2V>
      <a:tcTxStyle b="off" i="off"/>
    </a:band2V>
    <a:lastCol>
      <a:tcTxStyle b="on" i="off">
        <a:font>
          <a:latin typeface="Arial"/>
          <a:ea typeface="Arial"/>
          <a:cs typeface="Arial"/>
        </a:font>
        <a:schemeClr val="lt1"/>
      </a:tcTxStyle>
      <a:tcStyle>
        <a:fill>
          <a:solidFill>
            <a:schemeClr val="accent5"/>
          </a:solidFill>
        </a:fill>
      </a:tcStyle>
    </a:lastCol>
    <a:firstCol>
      <a:tcTxStyle b="on" i="off">
        <a:font>
          <a:latin typeface="Arial"/>
          <a:ea typeface="Arial"/>
          <a:cs typeface="Arial"/>
        </a:font>
        <a:schemeClr val="lt1"/>
      </a:tcTxStyle>
      <a:tcStyle>
        <a:fill>
          <a:solidFill>
            <a:schemeClr val="accent5"/>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5"/>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5"/>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ubikMedium-bold.fntdata"/><Relationship Id="rId27" Type="http://schemas.openxmlformats.org/officeDocument/2006/relationships/font" Target="fonts/RubikMediu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ubikMedium-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RubikMedium-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Abel-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21d26a782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121d26a782d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21d26a782d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121d26a782d_6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21d26a782d_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121d26a782d_6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21d26a782d_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121d26a782d_6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21d26a782d_6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121d26a782d_6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21d26a782d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21d26a782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about:blank" TargetMode="External"/><Relationship Id="rId4" Type="http://schemas.openxmlformats.org/officeDocument/2006/relationships/hyperlink" Target="about:blank"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9" name="Shape 9"/>
        <p:cNvGrpSpPr/>
        <p:nvPr/>
      </p:nvGrpSpPr>
      <p:grpSpPr>
        <a:xfrm>
          <a:off x="0" y="0"/>
          <a:ext cx="0" cy="0"/>
          <a:chOff x="0" y="0"/>
          <a:chExt cx="0" cy="0"/>
        </a:xfrm>
      </p:grpSpPr>
      <p:grpSp>
        <p:nvGrpSpPr>
          <p:cNvPr id="10" name="Google Shape;10;p17"/>
          <p:cNvGrpSpPr/>
          <p:nvPr/>
        </p:nvGrpSpPr>
        <p:grpSpPr>
          <a:xfrm>
            <a:off x="-3862611" y="-3383103"/>
            <a:ext cx="17950552" cy="12904293"/>
            <a:chOff x="-2896958" y="-2537327"/>
            <a:chExt cx="13462914" cy="9678220"/>
          </a:xfrm>
        </p:grpSpPr>
        <p:sp>
          <p:nvSpPr>
            <p:cNvPr id="11" name="Google Shape;11;p17"/>
            <p:cNvSpPr/>
            <p:nvPr/>
          </p:nvSpPr>
          <p:spPr>
            <a:xfrm rot="1514338">
              <a:off x="5806126" y="-191038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2" name="Google Shape;12;p17"/>
            <p:cNvSpPr/>
            <p:nvPr/>
          </p:nvSpPr>
          <p:spPr>
            <a:xfrm rot="1514338">
              <a:off x="-2275832" y="2912408"/>
              <a:ext cx="3410358" cy="3676910"/>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3" name="Google Shape;13;p17"/>
            <p:cNvSpPr/>
            <p:nvPr/>
          </p:nvSpPr>
          <p:spPr>
            <a:xfrm rot="1514338">
              <a:off x="-1152704" y="2271963"/>
              <a:ext cx="3325502" cy="4032164"/>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4" name="Google Shape;14;p17"/>
            <p:cNvSpPr/>
            <p:nvPr/>
          </p:nvSpPr>
          <p:spPr>
            <a:xfrm rot="1514338">
              <a:off x="-1644474" y="216096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5" name="Google Shape;15;p17"/>
            <p:cNvSpPr/>
            <p:nvPr/>
          </p:nvSpPr>
          <p:spPr>
            <a:xfrm rot="1430265">
              <a:off x="6184762" y="-1321502"/>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6" name="Google Shape;16;p17"/>
            <p:cNvSpPr/>
            <p:nvPr/>
          </p:nvSpPr>
          <p:spPr>
            <a:xfrm rot="1430265">
              <a:off x="6604611" y="-1035768"/>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7" name="Google Shape;17;p17"/>
            <p:cNvSpPr/>
            <p:nvPr/>
          </p:nvSpPr>
          <p:spPr>
            <a:xfrm>
              <a:off x="2575476" y="1244155"/>
              <a:ext cx="4003500" cy="2662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8" name="Google Shape;18;p17"/>
            <p:cNvSpPr/>
            <p:nvPr/>
          </p:nvSpPr>
          <p:spPr>
            <a:xfrm rot="5400000">
              <a:off x="3228495" y="568429"/>
              <a:ext cx="2687009" cy="4013952"/>
            </a:xfrm>
            <a:custGeom>
              <a:rect b="b" l="l" r="r" t="t"/>
              <a:pathLst>
                <a:path extrusionOk="0" h="71534" w="47852">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19" name="Google Shape;19;p17"/>
          <p:cNvSpPr txBox="1"/>
          <p:nvPr>
            <p:ph type="ctrTitle"/>
          </p:nvPr>
        </p:nvSpPr>
        <p:spPr>
          <a:xfrm>
            <a:off x="3660533" y="2182867"/>
            <a:ext cx="4871200" cy="251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5200"/>
              <a:buFont typeface="Rubik Medium"/>
              <a:buNone/>
              <a:defRPr b="0" sz="11333">
                <a:solidFill>
                  <a:schemeClr val="accent5"/>
                </a:solidFill>
              </a:defRPr>
            </a:lvl1pPr>
            <a:lvl2pPr lvl="1" algn="ctr">
              <a:lnSpc>
                <a:spcPct val="100000"/>
              </a:lnSpc>
              <a:spcBef>
                <a:spcPts val="0"/>
              </a:spcBef>
              <a:spcAft>
                <a:spcPts val="0"/>
              </a:spcAft>
              <a:buClr>
                <a:schemeClr val="lt1"/>
              </a:buClr>
              <a:buSzPts val="5200"/>
              <a:buFont typeface="Rubik Medium"/>
              <a:buNone/>
              <a:defRPr b="0" sz="6933">
                <a:solidFill>
                  <a:schemeClr val="lt1"/>
                </a:solidFill>
                <a:latin typeface="Rubik Medium"/>
                <a:ea typeface="Rubik Medium"/>
                <a:cs typeface="Rubik Medium"/>
                <a:sym typeface="Rubik Medium"/>
              </a:defRPr>
            </a:lvl2pPr>
            <a:lvl3pPr lvl="2" algn="ctr">
              <a:lnSpc>
                <a:spcPct val="100000"/>
              </a:lnSpc>
              <a:spcBef>
                <a:spcPts val="0"/>
              </a:spcBef>
              <a:spcAft>
                <a:spcPts val="0"/>
              </a:spcAft>
              <a:buClr>
                <a:schemeClr val="lt1"/>
              </a:buClr>
              <a:buSzPts val="5200"/>
              <a:buFont typeface="Rubik Medium"/>
              <a:buNone/>
              <a:defRPr b="0" sz="6933">
                <a:solidFill>
                  <a:schemeClr val="lt1"/>
                </a:solidFill>
                <a:latin typeface="Rubik Medium"/>
                <a:ea typeface="Rubik Medium"/>
                <a:cs typeface="Rubik Medium"/>
                <a:sym typeface="Rubik Medium"/>
              </a:defRPr>
            </a:lvl3pPr>
            <a:lvl4pPr lvl="3" algn="ctr">
              <a:lnSpc>
                <a:spcPct val="100000"/>
              </a:lnSpc>
              <a:spcBef>
                <a:spcPts val="0"/>
              </a:spcBef>
              <a:spcAft>
                <a:spcPts val="0"/>
              </a:spcAft>
              <a:buClr>
                <a:schemeClr val="lt1"/>
              </a:buClr>
              <a:buSzPts val="5200"/>
              <a:buFont typeface="Rubik Medium"/>
              <a:buNone/>
              <a:defRPr b="0" sz="6933">
                <a:solidFill>
                  <a:schemeClr val="lt1"/>
                </a:solidFill>
                <a:latin typeface="Rubik Medium"/>
                <a:ea typeface="Rubik Medium"/>
                <a:cs typeface="Rubik Medium"/>
                <a:sym typeface="Rubik Medium"/>
              </a:defRPr>
            </a:lvl4pPr>
            <a:lvl5pPr lvl="4" algn="ctr">
              <a:lnSpc>
                <a:spcPct val="100000"/>
              </a:lnSpc>
              <a:spcBef>
                <a:spcPts val="0"/>
              </a:spcBef>
              <a:spcAft>
                <a:spcPts val="0"/>
              </a:spcAft>
              <a:buClr>
                <a:schemeClr val="lt1"/>
              </a:buClr>
              <a:buSzPts val="5200"/>
              <a:buFont typeface="Rubik Medium"/>
              <a:buNone/>
              <a:defRPr b="0" sz="6933">
                <a:solidFill>
                  <a:schemeClr val="lt1"/>
                </a:solidFill>
                <a:latin typeface="Rubik Medium"/>
                <a:ea typeface="Rubik Medium"/>
                <a:cs typeface="Rubik Medium"/>
                <a:sym typeface="Rubik Medium"/>
              </a:defRPr>
            </a:lvl5pPr>
            <a:lvl6pPr lvl="5" algn="ctr">
              <a:lnSpc>
                <a:spcPct val="100000"/>
              </a:lnSpc>
              <a:spcBef>
                <a:spcPts val="0"/>
              </a:spcBef>
              <a:spcAft>
                <a:spcPts val="0"/>
              </a:spcAft>
              <a:buClr>
                <a:schemeClr val="lt1"/>
              </a:buClr>
              <a:buSzPts val="5200"/>
              <a:buFont typeface="Rubik Medium"/>
              <a:buNone/>
              <a:defRPr b="0" sz="6933">
                <a:solidFill>
                  <a:schemeClr val="lt1"/>
                </a:solidFill>
                <a:latin typeface="Rubik Medium"/>
                <a:ea typeface="Rubik Medium"/>
                <a:cs typeface="Rubik Medium"/>
                <a:sym typeface="Rubik Medium"/>
              </a:defRPr>
            </a:lvl6pPr>
            <a:lvl7pPr lvl="6" algn="ctr">
              <a:lnSpc>
                <a:spcPct val="100000"/>
              </a:lnSpc>
              <a:spcBef>
                <a:spcPts val="0"/>
              </a:spcBef>
              <a:spcAft>
                <a:spcPts val="0"/>
              </a:spcAft>
              <a:buClr>
                <a:schemeClr val="lt1"/>
              </a:buClr>
              <a:buSzPts val="5200"/>
              <a:buFont typeface="Rubik Medium"/>
              <a:buNone/>
              <a:defRPr b="0" sz="6933">
                <a:solidFill>
                  <a:schemeClr val="lt1"/>
                </a:solidFill>
                <a:latin typeface="Rubik Medium"/>
                <a:ea typeface="Rubik Medium"/>
                <a:cs typeface="Rubik Medium"/>
                <a:sym typeface="Rubik Medium"/>
              </a:defRPr>
            </a:lvl7pPr>
            <a:lvl8pPr lvl="7" algn="ctr">
              <a:lnSpc>
                <a:spcPct val="100000"/>
              </a:lnSpc>
              <a:spcBef>
                <a:spcPts val="0"/>
              </a:spcBef>
              <a:spcAft>
                <a:spcPts val="0"/>
              </a:spcAft>
              <a:buClr>
                <a:schemeClr val="lt1"/>
              </a:buClr>
              <a:buSzPts val="5200"/>
              <a:buFont typeface="Rubik Medium"/>
              <a:buNone/>
              <a:defRPr b="0" sz="6933">
                <a:solidFill>
                  <a:schemeClr val="lt1"/>
                </a:solidFill>
                <a:latin typeface="Rubik Medium"/>
                <a:ea typeface="Rubik Medium"/>
                <a:cs typeface="Rubik Medium"/>
                <a:sym typeface="Rubik Medium"/>
              </a:defRPr>
            </a:lvl8pPr>
            <a:lvl9pPr lvl="8" algn="ctr">
              <a:lnSpc>
                <a:spcPct val="100000"/>
              </a:lnSpc>
              <a:spcBef>
                <a:spcPts val="0"/>
              </a:spcBef>
              <a:spcAft>
                <a:spcPts val="0"/>
              </a:spcAft>
              <a:buClr>
                <a:schemeClr val="lt1"/>
              </a:buClr>
              <a:buSzPts val="5200"/>
              <a:buFont typeface="Rubik Medium"/>
              <a:buNone/>
              <a:defRPr b="0" sz="6933">
                <a:solidFill>
                  <a:schemeClr val="lt1"/>
                </a:solidFill>
                <a:latin typeface="Rubik Medium"/>
                <a:ea typeface="Rubik Medium"/>
                <a:cs typeface="Rubik Medium"/>
                <a:sym typeface="Rubik Medium"/>
              </a:defRPr>
            </a:lvl9pPr>
          </a:lstStyle>
          <a:p/>
        </p:txBody>
      </p:sp>
      <p:sp>
        <p:nvSpPr>
          <p:cNvPr id="20" name="Google Shape;20;p17"/>
          <p:cNvSpPr txBox="1"/>
          <p:nvPr>
            <p:ph idx="1" type="subTitle"/>
          </p:nvPr>
        </p:nvSpPr>
        <p:spPr>
          <a:xfrm>
            <a:off x="2737700" y="5208733"/>
            <a:ext cx="6716800" cy="72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2800"/>
              <a:buNone/>
              <a:defRPr>
                <a:solidFill>
                  <a:schemeClr val="accent3"/>
                </a:solidFill>
              </a:defRPr>
            </a:lvl1pPr>
            <a:lvl2pPr lvl="1" algn="ctr">
              <a:lnSpc>
                <a:spcPct val="100000"/>
              </a:lnSpc>
              <a:spcBef>
                <a:spcPts val="0"/>
              </a:spcBef>
              <a:spcAft>
                <a:spcPts val="0"/>
              </a:spcAft>
              <a:buClr>
                <a:schemeClr val="accent3"/>
              </a:buClr>
              <a:buSzPts val="2800"/>
              <a:buNone/>
              <a:defRPr sz="3733">
                <a:solidFill>
                  <a:schemeClr val="accent3"/>
                </a:solidFill>
              </a:defRPr>
            </a:lvl2pPr>
            <a:lvl3pPr lvl="2" algn="ctr">
              <a:lnSpc>
                <a:spcPct val="100000"/>
              </a:lnSpc>
              <a:spcBef>
                <a:spcPts val="0"/>
              </a:spcBef>
              <a:spcAft>
                <a:spcPts val="0"/>
              </a:spcAft>
              <a:buClr>
                <a:schemeClr val="accent3"/>
              </a:buClr>
              <a:buSzPts val="2800"/>
              <a:buNone/>
              <a:defRPr sz="3733">
                <a:solidFill>
                  <a:schemeClr val="accent3"/>
                </a:solidFill>
              </a:defRPr>
            </a:lvl3pPr>
            <a:lvl4pPr lvl="3" algn="ctr">
              <a:lnSpc>
                <a:spcPct val="100000"/>
              </a:lnSpc>
              <a:spcBef>
                <a:spcPts val="0"/>
              </a:spcBef>
              <a:spcAft>
                <a:spcPts val="0"/>
              </a:spcAft>
              <a:buClr>
                <a:schemeClr val="accent3"/>
              </a:buClr>
              <a:buSzPts val="2800"/>
              <a:buNone/>
              <a:defRPr sz="3733">
                <a:solidFill>
                  <a:schemeClr val="accent3"/>
                </a:solidFill>
              </a:defRPr>
            </a:lvl4pPr>
            <a:lvl5pPr lvl="4" algn="ctr">
              <a:lnSpc>
                <a:spcPct val="100000"/>
              </a:lnSpc>
              <a:spcBef>
                <a:spcPts val="0"/>
              </a:spcBef>
              <a:spcAft>
                <a:spcPts val="0"/>
              </a:spcAft>
              <a:buClr>
                <a:schemeClr val="accent3"/>
              </a:buClr>
              <a:buSzPts val="2800"/>
              <a:buNone/>
              <a:defRPr sz="3733">
                <a:solidFill>
                  <a:schemeClr val="accent3"/>
                </a:solidFill>
              </a:defRPr>
            </a:lvl5pPr>
            <a:lvl6pPr lvl="5" algn="ctr">
              <a:lnSpc>
                <a:spcPct val="100000"/>
              </a:lnSpc>
              <a:spcBef>
                <a:spcPts val="0"/>
              </a:spcBef>
              <a:spcAft>
                <a:spcPts val="0"/>
              </a:spcAft>
              <a:buClr>
                <a:schemeClr val="accent3"/>
              </a:buClr>
              <a:buSzPts val="2800"/>
              <a:buNone/>
              <a:defRPr sz="3733">
                <a:solidFill>
                  <a:schemeClr val="accent3"/>
                </a:solidFill>
              </a:defRPr>
            </a:lvl6pPr>
            <a:lvl7pPr lvl="6" algn="ctr">
              <a:lnSpc>
                <a:spcPct val="100000"/>
              </a:lnSpc>
              <a:spcBef>
                <a:spcPts val="0"/>
              </a:spcBef>
              <a:spcAft>
                <a:spcPts val="0"/>
              </a:spcAft>
              <a:buClr>
                <a:schemeClr val="accent3"/>
              </a:buClr>
              <a:buSzPts val="2800"/>
              <a:buNone/>
              <a:defRPr sz="3733">
                <a:solidFill>
                  <a:schemeClr val="accent3"/>
                </a:solidFill>
              </a:defRPr>
            </a:lvl7pPr>
            <a:lvl8pPr lvl="7" algn="ctr">
              <a:lnSpc>
                <a:spcPct val="100000"/>
              </a:lnSpc>
              <a:spcBef>
                <a:spcPts val="0"/>
              </a:spcBef>
              <a:spcAft>
                <a:spcPts val="0"/>
              </a:spcAft>
              <a:buClr>
                <a:schemeClr val="accent3"/>
              </a:buClr>
              <a:buSzPts val="2800"/>
              <a:buNone/>
              <a:defRPr sz="3733">
                <a:solidFill>
                  <a:schemeClr val="accent3"/>
                </a:solidFill>
              </a:defRPr>
            </a:lvl8pPr>
            <a:lvl9pPr lvl="8" algn="ctr">
              <a:lnSpc>
                <a:spcPct val="100000"/>
              </a:lnSpc>
              <a:spcBef>
                <a:spcPts val="0"/>
              </a:spcBef>
              <a:spcAft>
                <a:spcPts val="0"/>
              </a:spcAft>
              <a:buClr>
                <a:schemeClr val="accent3"/>
              </a:buClr>
              <a:buSzPts val="2800"/>
              <a:buNone/>
              <a:defRPr sz="3733">
                <a:solidFill>
                  <a:schemeClr val="accent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24" name="Shape 124"/>
        <p:cNvGrpSpPr/>
        <p:nvPr/>
      </p:nvGrpSpPr>
      <p:grpSpPr>
        <a:xfrm>
          <a:off x="0" y="0"/>
          <a:ext cx="0" cy="0"/>
          <a:chOff x="0" y="0"/>
          <a:chExt cx="0" cy="0"/>
        </a:xfrm>
      </p:grpSpPr>
      <p:sp>
        <p:nvSpPr>
          <p:cNvPr id="125" name="Google Shape;125;p26"/>
          <p:cNvSpPr txBox="1"/>
          <p:nvPr>
            <p:ph type="title"/>
          </p:nvPr>
        </p:nvSpPr>
        <p:spPr>
          <a:xfrm>
            <a:off x="1154167" y="5173400"/>
            <a:ext cx="6866800" cy="57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900"/>
              <a:buNone/>
              <a:defRPr sz="3200"/>
            </a:lvl1pPr>
            <a:lvl2pPr lvl="1" algn="ctr">
              <a:lnSpc>
                <a:spcPct val="100000"/>
              </a:lnSpc>
              <a:spcBef>
                <a:spcPts val="0"/>
              </a:spcBef>
              <a:spcAft>
                <a:spcPts val="0"/>
              </a:spcAft>
              <a:buSzPts val="2900"/>
              <a:buNone/>
              <a:defRPr sz="3866"/>
            </a:lvl2pPr>
            <a:lvl3pPr lvl="2" algn="ctr">
              <a:lnSpc>
                <a:spcPct val="100000"/>
              </a:lnSpc>
              <a:spcBef>
                <a:spcPts val="0"/>
              </a:spcBef>
              <a:spcAft>
                <a:spcPts val="0"/>
              </a:spcAft>
              <a:buSzPts val="2900"/>
              <a:buNone/>
              <a:defRPr sz="3866"/>
            </a:lvl3pPr>
            <a:lvl4pPr lvl="3" algn="ctr">
              <a:lnSpc>
                <a:spcPct val="100000"/>
              </a:lnSpc>
              <a:spcBef>
                <a:spcPts val="0"/>
              </a:spcBef>
              <a:spcAft>
                <a:spcPts val="0"/>
              </a:spcAft>
              <a:buSzPts val="2900"/>
              <a:buNone/>
              <a:defRPr sz="3866"/>
            </a:lvl4pPr>
            <a:lvl5pPr lvl="4" algn="ctr">
              <a:lnSpc>
                <a:spcPct val="100000"/>
              </a:lnSpc>
              <a:spcBef>
                <a:spcPts val="0"/>
              </a:spcBef>
              <a:spcAft>
                <a:spcPts val="0"/>
              </a:spcAft>
              <a:buSzPts val="2900"/>
              <a:buNone/>
              <a:defRPr sz="3866"/>
            </a:lvl5pPr>
            <a:lvl6pPr lvl="5" algn="ctr">
              <a:lnSpc>
                <a:spcPct val="100000"/>
              </a:lnSpc>
              <a:spcBef>
                <a:spcPts val="0"/>
              </a:spcBef>
              <a:spcAft>
                <a:spcPts val="0"/>
              </a:spcAft>
              <a:buSzPts val="2900"/>
              <a:buNone/>
              <a:defRPr sz="3866"/>
            </a:lvl6pPr>
            <a:lvl7pPr lvl="6" algn="ctr">
              <a:lnSpc>
                <a:spcPct val="100000"/>
              </a:lnSpc>
              <a:spcBef>
                <a:spcPts val="0"/>
              </a:spcBef>
              <a:spcAft>
                <a:spcPts val="0"/>
              </a:spcAft>
              <a:buSzPts val="2900"/>
              <a:buNone/>
              <a:defRPr sz="3866"/>
            </a:lvl7pPr>
            <a:lvl8pPr lvl="7" algn="ctr">
              <a:lnSpc>
                <a:spcPct val="100000"/>
              </a:lnSpc>
              <a:spcBef>
                <a:spcPts val="0"/>
              </a:spcBef>
              <a:spcAft>
                <a:spcPts val="0"/>
              </a:spcAft>
              <a:buSzPts val="2900"/>
              <a:buNone/>
              <a:defRPr sz="3866"/>
            </a:lvl8pPr>
            <a:lvl9pPr lvl="8" algn="ctr">
              <a:lnSpc>
                <a:spcPct val="100000"/>
              </a:lnSpc>
              <a:spcBef>
                <a:spcPts val="0"/>
              </a:spcBef>
              <a:spcAft>
                <a:spcPts val="0"/>
              </a:spcAft>
              <a:buSzPts val="2900"/>
              <a:buNone/>
              <a:defRPr sz="3866"/>
            </a:lvl9pPr>
          </a:lstStyle>
          <a:p/>
        </p:txBody>
      </p:sp>
      <p:grpSp>
        <p:nvGrpSpPr>
          <p:cNvPr id="126" name="Google Shape;126;p26"/>
          <p:cNvGrpSpPr/>
          <p:nvPr/>
        </p:nvGrpSpPr>
        <p:grpSpPr>
          <a:xfrm>
            <a:off x="-3834199" y="-6325308"/>
            <a:ext cx="20735568" cy="17839311"/>
            <a:chOff x="-2875649" y="-4743981"/>
            <a:chExt cx="15551676" cy="13379483"/>
          </a:xfrm>
        </p:grpSpPr>
        <p:grpSp>
          <p:nvGrpSpPr>
            <p:cNvPr id="127" name="Google Shape;127;p26"/>
            <p:cNvGrpSpPr/>
            <p:nvPr/>
          </p:nvGrpSpPr>
          <p:grpSpPr>
            <a:xfrm>
              <a:off x="5914476" y="1761269"/>
              <a:ext cx="6761551" cy="6874233"/>
              <a:chOff x="5663051" y="1538594"/>
              <a:chExt cx="6761551" cy="6874233"/>
            </a:xfrm>
          </p:grpSpPr>
          <p:sp>
            <p:nvSpPr>
              <p:cNvPr id="128" name="Google Shape;128;p26"/>
              <p:cNvSpPr/>
              <p:nvPr/>
            </p:nvSpPr>
            <p:spPr>
              <a:xfrm rot="6914310">
                <a:off x="7064089" y="2220790"/>
                <a:ext cx="4512295" cy="4736929"/>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29" name="Google Shape;129;p26"/>
              <p:cNvSpPr/>
              <p:nvPr/>
            </p:nvSpPr>
            <p:spPr>
              <a:xfrm flipH="1" rot="899953">
                <a:off x="6876393" y="2622569"/>
                <a:ext cx="3966060" cy="427604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30" name="Google Shape;130;p26"/>
              <p:cNvSpPr/>
              <p:nvPr/>
            </p:nvSpPr>
            <p:spPr>
              <a:xfrm rot="-3600001">
                <a:off x="6726648" y="3221489"/>
                <a:ext cx="3867247" cy="468902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nvGrpSpPr>
            <p:cNvPr id="131" name="Google Shape;131;p26"/>
            <p:cNvGrpSpPr/>
            <p:nvPr/>
          </p:nvGrpSpPr>
          <p:grpSpPr>
            <a:xfrm>
              <a:off x="-2875649" y="-4743981"/>
              <a:ext cx="6761551" cy="6874233"/>
              <a:chOff x="5663051" y="1538594"/>
              <a:chExt cx="6761551" cy="6874233"/>
            </a:xfrm>
          </p:grpSpPr>
          <p:sp>
            <p:nvSpPr>
              <p:cNvPr id="132" name="Google Shape;132;p26"/>
              <p:cNvSpPr/>
              <p:nvPr/>
            </p:nvSpPr>
            <p:spPr>
              <a:xfrm rot="6914310">
                <a:off x="7064089" y="2220790"/>
                <a:ext cx="4512295" cy="4736929"/>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33" name="Google Shape;133;p26"/>
              <p:cNvSpPr/>
              <p:nvPr/>
            </p:nvSpPr>
            <p:spPr>
              <a:xfrm flipH="1" rot="899953">
                <a:off x="6876393" y="2622569"/>
                <a:ext cx="3966060" cy="427604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34" name="Google Shape;134;p26"/>
              <p:cNvSpPr/>
              <p:nvPr/>
            </p:nvSpPr>
            <p:spPr>
              <a:xfrm rot="-3600001">
                <a:off x="6726648" y="3221489"/>
                <a:ext cx="3867247" cy="468902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35" name="Shape 135"/>
        <p:cNvGrpSpPr/>
        <p:nvPr/>
      </p:nvGrpSpPr>
      <p:grpSpPr>
        <a:xfrm>
          <a:off x="0" y="0"/>
          <a:ext cx="0" cy="0"/>
          <a:chOff x="0" y="0"/>
          <a:chExt cx="0" cy="0"/>
        </a:xfrm>
      </p:grpSpPr>
      <p:grpSp>
        <p:nvGrpSpPr>
          <p:cNvPr id="136" name="Google Shape;136;p27"/>
          <p:cNvGrpSpPr/>
          <p:nvPr/>
        </p:nvGrpSpPr>
        <p:grpSpPr>
          <a:xfrm>
            <a:off x="-780914" y="-1465838"/>
            <a:ext cx="14573012" cy="9803855"/>
            <a:chOff x="-585686" y="-1099379"/>
            <a:chExt cx="10929759" cy="7352891"/>
          </a:xfrm>
        </p:grpSpPr>
        <p:sp>
          <p:nvSpPr>
            <p:cNvPr id="137" name="Google Shape;137;p27"/>
            <p:cNvSpPr/>
            <p:nvPr/>
          </p:nvSpPr>
          <p:spPr>
            <a:xfrm rot="315833">
              <a:off x="-470260" y="2809509"/>
              <a:ext cx="2437809" cy="2628347"/>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38" name="Google Shape;138;p27"/>
            <p:cNvSpPr/>
            <p:nvPr/>
          </p:nvSpPr>
          <p:spPr>
            <a:xfrm rot="315833">
              <a:off x="-13572" y="3038950"/>
              <a:ext cx="2377152" cy="288229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39" name="Google Shape;139;p27"/>
            <p:cNvSpPr/>
            <p:nvPr/>
          </p:nvSpPr>
          <p:spPr>
            <a:xfrm rot="315833">
              <a:off x="-286641" y="3248850"/>
              <a:ext cx="2747897" cy="288469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40" name="Google Shape;140;p27"/>
            <p:cNvSpPr/>
            <p:nvPr/>
          </p:nvSpPr>
          <p:spPr>
            <a:xfrm rot="315633">
              <a:off x="6771567" y="-971975"/>
              <a:ext cx="2924002" cy="3152541"/>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41" name="Google Shape;141;p27"/>
            <p:cNvSpPr/>
            <p:nvPr/>
          </p:nvSpPr>
          <p:spPr>
            <a:xfrm rot="315633">
              <a:off x="6951891" y="-552494"/>
              <a:ext cx="2851248" cy="345713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42" name="Google Shape;142;p27"/>
            <p:cNvSpPr/>
            <p:nvPr/>
          </p:nvSpPr>
          <p:spPr>
            <a:xfrm rot="315633">
              <a:off x="6896466" y="-360189"/>
              <a:ext cx="3295933" cy="346001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43" name="Google Shape;143;p27"/>
            <p:cNvSpPr/>
            <p:nvPr/>
          </p:nvSpPr>
          <p:spPr>
            <a:xfrm>
              <a:off x="1271525" y="759175"/>
              <a:ext cx="6595500" cy="3645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44" name="Google Shape;144;p27"/>
            <p:cNvSpPr/>
            <p:nvPr/>
          </p:nvSpPr>
          <p:spPr>
            <a:xfrm rot="5400000">
              <a:off x="2739044" y="-751734"/>
              <a:ext cx="3665822" cy="6646939"/>
            </a:xfrm>
            <a:custGeom>
              <a:rect b="b" l="l" r="r" t="t"/>
              <a:pathLst>
                <a:path extrusionOk="0" h="71534" w="47852">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145" name="Google Shape;145;p27"/>
          <p:cNvSpPr txBox="1"/>
          <p:nvPr>
            <p:ph type="title"/>
          </p:nvPr>
        </p:nvSpPr>
        <p:spPr>
          <a:xfrm>
            <a:off x="1362033" y="2255500"/>
            <a:ext cx="9468000" cy="193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13333"/>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p:txBody>
      </p:sp>
      <p:sp>
        <p:nvSpPr>
          <p:cNvPr id="146" name="Google Shape;146;p27"/>
          <p:cNvSpPr txBox="1"/>
          <p:nvPr>
            <p:ph idx="1" type="body"/>
          </p:nvPr>
        </p:nvSpPr>
        <p:spPr>
          <a:xfrm>
            <a:off x="1362000" y="3999767"/>
            <a:ext cx="9468000" cy="6560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317500" lvl="1" marL="914400" algn="ctr">
              <a:lnSpc>
                <a:spcPct val="100000"/>
              </a:lnSpc>
              <a:spcBef>
                <a:spcPts val="0"/>
              </a:spcBef>
              <a:spcAft>
                <a:spcPts val="0"/>
              </a:spcAft>
              <a:buSzPts val="1400"/>
              <a:buChar char="○"/>
              <a:defRPr/>
            </a:lvl2pPr>
            <a:lvl3pPr indent="-317500" lvl="2" marL="1371600" algn="ctr">
              <a:lnSpc>
                <a:spcPct val="100000"/>
              </a:lnSpc>
              <a:spcBef>
                <a:spcPts val="0"/>
              </a:spcBef>
              <a:spcAft>
                <a:spcPts val="0"/>
              </a:spcAft>
              <a:buSzPts val="1400"/>
              <a:buChar char="■"/>
              <a:defRPr/>
            </a:lvl3pPr>
            <a:lvl4pPr indent="-317500" lvl="3" marL="1828800" algn="ctr">
              <a:lnSpc>
                <a:spcPct val="100000"/>
              </a:lnSpc>
              <a:spcBef>
                <a:spcPts val="0"/>
              </a:spcBef>
              <a:spcAft>
                <a:spcPts val="0"/>
              </a:spcAft>
              <a:buSzPts val="1400"/>
              <a:buChar char="●"/>
              <a:defRPr/>
            </a:lvl4pPr>
            <a:lvl5pPr indent="-317500" lvl="4" marL="2286000" algn="ctr">
              <a:lnSpc>
                <a:spcPct val="100000"/>
              </a:lnSpc>
              <a:spcBef>
                <a:spcPts val="0"/>
              </a:spcBef>
              <a:spcAft>
                <a:spcPts val="0"/>
              </a:spcAft>
              <a:buSzPts val="1400"/>
              <a:buChar char="○"/>
              <a:defRPr/>
            </a:lvl5pPr>
            <a:lvl6pPr indent="-317500" lvl="5" marL="2743200" algn="ctr">
              <a:lnSpc>
                <a:spcPct val="100000"/>
              </a:lnSpc>
              <a:spcBef>
                <a:spcPts val="0"/>
              </a:spcBef>
              <a:spcAft>
                <a:spcPts val="0"/>
              </a:spcAft>
              <a:buSzPts val="1400"/>
              <a:buChar char="■"/>
              <a:defRPr/>
            </a:lvl6pPr>
            <a:lvl7pPr indent="-317500" lvl="6" marL="3200400" algn="ctr">
              <a:lnSpc>
                <a:spcPct val="100000"/>
              </a:lnSpc>
              <a:spcBef>
                <a:spcPts val="0"/>
              </a:spcBef>
              <a:spcAft>
                <a:spcPts val="0"/>
              </a:spcAft>
              <a:buSzPts val="1400"/>
              <a:buChar char="●"/>
              <a:defRPr/>
            </a:lvl7pPr>
            <a:lvl8pPr indent="-317500" lvl="7" marL="3657600" algn="ctr">
              <a:lnSpc>
                <a:spcPct val="100000"/>
              </a:lnSpc>
              <a:spcBef>
                <a:spcPts val="0"/>
              </a:spcBef>
              <a:spcAft>
                <a:spcPts val="0"/>
              </a:spcAft>
              <a:buSzPts val="1400"/>
              <a:buChar char="○"/>
              <a:defRPr/>
            </a:lvl8pPr>
            <a:lvl9pPr indent="-317500" lvl="8" marL="4114800" algn="ctr">
              <a:lnSpc>
                <a:spcPct val="100000"/>
              </a:lnSpc>
              <a:spcBef>
                <a:spcPts val="0"/>
              </a:spcBef>
              <a:spcAft>
                <a:spcPts val="0"/>
              </a:spcAft>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7" name="Shape 14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ackground 2">
    <p:spTree>
      <p:nvGrpSpPr>
        <p:cNvPr id="148" name="Shape 148"/>
        <p:cNvGrpSpPr/>
        <p:nvPr/>
      </p:nvGrpSpPr>
      <p:grpSpPr>
        <a:xfrm>
          <a:off x="0" y="0"/>
          <a:ext cx="0" cy="0"/>
          <a:chOff x="0" y="0"/>
          <a:chExt cx="0" cy="0"/>
        </a:xfrm>
      </p:grpSpPr>
      <p:sp>
        <p:nvSpPr>
          <p:cNvPr id="149" name="Google Shape;149;p29"/>
          <p:cNvSpPr/>
          <p:nvPr/>
        </p:nvSpPr>
        <p:spPr>
          <a:xfrm flipH="1" rot="-1514360">
            <a:off x="-1951210" y="-2465109"/>
            <a:ext cx="3915547" cy="4110472"/>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150" name="Google Shape;150;p29"/>
          <p:cNvGrpSpPr/>
          <p:nvPr/>
        </p:nvGrpSpPr>
        <p:grpSpPr>
          <a:xfrm>
            <a:off x="9207313" y="4303418"/>
            <a:ext cx="5898016" cy="5687941"/>
            <a:chOff x="6905484" y="3227563"/>
            <a:chExt cx="4423512" cy="4265956"/>
          </a:xfrm>
        </p:grpSpPr>
        <p:sp>
          <p:nvSpPr>
            <p:cNvPr id="151" name="Google Shape;151;p29"/>
            <p:cNvSpPr/>
            <p:nvPr/>
          </p:nvSpPr>
          <p:spPr>
            <a:xfrm rot="6914343">
              <a:off x="7432635" y="4287777"/>
              <a:ext cx="2625055" cy="2830228"/>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52" name="Google Shape;152;p29"/>
            <p:cNvSpPr/>
            <p:nvPr/>
          </p:nvSpPr>
          <p:spPr>
            <a:xfrm rot="6914343">
              <a:off x="7929276" y="3855129"/>
              <a:ext cx="2559739" cy="3103678"/>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53" name="Google Shape;153;p29"/>
            <p:cNvSpPr/>
            <p:nvPr/>
          </p:nvSpPr>
          <p:spPr>
            <a:xfrm rot="6914343">
              <a:off x="7813807" y="3674924"/>
              <a:ext cx="2958960" cy="310626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154" name="Google Shape;154;p29"/>
          <p:cNvSpPr/>
          <p:nvPr/>
        </p:nvSpPr>
        <p:spPr>
          <a:xfrm flipH="1" rot="-1430259">
            <a:off x="-1862647" y="-1865358"/>
            <a:ext cx="3441252" cy="3710219"/>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55" name="Google Shape;155;p29"/>
          <p:cNvSpPr/>
          <p:nvPr/>
        </p:nvSpPr>
        <p:spPr>
          <a:xfrm flipH="1" rot="-1430259">
            <a:off x="-2204652" y="-1574328"/>
            <a:ext cx="3355627" cy="4068691"/>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156" name="Shape 156"/>
        <p:cNvGrpSpPr/>
        <p:nvPr/>
      </p:nvGrpSpPr>
      <p:grpSpPr>
        <a:xfrm>
          <a:off x="0" y="0"/>
          <a:ext cx="0" cy="0"/>
          <a:chOff x="0" y="0"/>
          <a:chExt cx="0" cy="0"/>
        </a:xfrm>
      </p:grpSpPr>
      <p:grpSp>
        <p:nvGrpSpPr>
          <p:cNvPr id="157" name="Google Shape;157;p30"/>
          <p:cNvGrpSpPr/>
          <p:nvPr/>
        </p:nvGrpSpPr>
        <p:grpSpPr>
          <a:xfrm>
            <a:off x="-2494599" y="-2687819"/>
            <a:ext cx="16669183" cy="12666116"/>
            <a:chOff x="-1870949" y="-2015865"/>
            <a:chExt cx="12501888" cy="9499587"/>
          </a:xfrm>
        </p:grpSpPr>
        <p:sp>
          <p:nvSpPr>
            <p:cNvPr id="158" name="Google Shape;158;p30"/>
            <p:cNvSpPr/>
            <p:nvPr/>
          </p:nvSpPr>
          <p:spPr>
            <a:xfrm rot="-336564">
              <a:off x="7679458" y="3275364"/>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59" name="Google Shape;159;p30"/>
            <p:cNvSpPr/>
            <p:nvPr/>
          </p:nvSpPr>
          <p:spPr>
            <a:xfrm rot="-336564">
              <a:off x="8146698" y="3440311"/>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60" name="Google Shape;160;p30"/>
            <p:cNvSpPr/>
            <p:nvPr/>
          </p:nvSpPr>
          <p:spPr>
            <a:xfrm rot="-336564">
              <a:off x="7783010" y="3457006"/>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61" name="Google Shape;161;p30"/>
            <p:cNvSpPr/>
            <p:nvPr/>
          </p:nvSpPr>
          <p:spPr>
            <a:xfrm rot="10463436">
              <a:off x="8101045" y="-1455062"/>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62" name="Google Shape;162;p30"/>
            <p:cNvSpPr/>
            <p:nvPr/>
          </p:nvSpPr>
          <p:spPr>
            <a:xfrm rot="10463436">
              <a:off x="7693739" y="-1870925"/>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63" name="Google Shape;163;p30"/>
            <p:cNvSpPr/>
            <p:nvPr/>
          </p:nvSpPr>
          <p:spPr>
            <a:xfrm rot="10463436">
              <a:off x="7691103" y="-1889993"/>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64" name="Google Shape;164;p30"/>
            <p:cNvSpPr/>
            <p:nvPr/>
          </p:nvSpPr>
          <p:spPr>
            <a:xfrm rot="-336564">
              <a:off x="-1374459" y="4490863"/>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65" name="Google Shape;165;p30"/>
            <p:cNvSpPr/>
            <p:nvPr/>
          </p:nvSpPr>
          <p:spPr>
            <a:xfrm rot="-336564">
              <a:off x="-1738147" y="4507557"/>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166" name="Google Shape;166;p30"/>
          <p:cNvSpPr txBox="1"/>
          <p:nvPr>
            <p:ph type="title"/>
          </p:nvPr>
        </p:nvSpPr>
        <p:spPr>
          <a:xfrm>
            <a:off x="2662633" y="719333"/>
            <a:ext cx="6866800" cy="57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300"/>
              <a:buNone/>
              <a:defRPr sz="3733"/>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p:txBody>
      </p:sp>
      <p:sp>
        <p:nvSpPr>
          <p:cNvPr id="167" name="Google Shape;167;p30"/>
          <p:cNvSpPr txBox="1"/>
          <p:nvPr>
            <p:ph idx="1" type="subTitle"/>
          </p:nvPr>
        </p:nvSpPr>
        <p:spPr>
          <a:xfrm>
            <a:off x="2098400" y="1960665"/>
            <a:ext cx="3573600" cy="47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100"/>
              <a:buNone/>
              <a:defRPr sz="24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168" name="Google Shape;168;p30"/>
          <p:cNvSpPr txBox="1"/>
          <p:nvPr>
            <p:ph idx="2" type="subTitle"/>
          </p:nvPr>
        </p:nvSpPr>
        <p:spPr>
          <a:xfrm>
            <a:off x="2098400" y="2184633"/>
            <a:ext cx="3573600" cy="9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169" name="Google Shape;169;p30"/>
          <p:cNvSpPr txBox="1"/>
          <p:nvPr>
            <p:ph idx="3" type="title"/>
          </p:nvPr>
        </p:nvSpPr>
        <p:spPr>
          <a:xfrm>
            <a:off x="957712" y="1874481"/>
            <a:ext cx="1276400" cy="768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5333"/>
            </a:lvl1pPr>
            <a:lvl2pPr lvl="1" algn="ctr">
              <a:lnSpc>
                <a:spcPct val="100000"/>
              </a:lnSpc>
              <a:spcBef>
                <a:spcPts val="0"/>
              </a:spcBef>
              <a:spcAft>
                <a:spcPts val="0"/>
              </a:spcAft>
              <a:buSzPts val="3000"/>
              <a:buNone/>
              <a:defRPr sz="4000"/>
            </a:lvl2pPr>
            <a:lvl3pPr lvl="2" algn="ctr">
              <a:lnSpc>
                <a:spcPct val="100000"/>
              </a:lnSpc>
              <a:spcBef>
                <a:spcPts val="0"/>
              </a:spcBef>
              <a:spcAft>
                <a:spcPts val="0"/>
              </a:spcAft>
              <a:buSzPts val="3000"/>
              <a:buNone/>
              <a:defRPr sz="4000"/>
            </a:lvl3pPr>
            <a:lvl4pPr lvl="3" algn="ctr">
              <a:lnSpc>
                <a:spcPct val="100000"/>
              </a:lnSpc>
              <a:spcBef>
                <a:spcPts val="0"/>
              </a:spcBef>
              <a:spcAft>
                <a:spcPts val="0"/>
              </a:spcAft>
              <a:buSzPts val="3000"/>
              <a:buNone/>
              <a:defRPr sz="4000"/>
            </a:lvl4pPr>
            <a:lvl5pPr lvl="4" algn="ctr">
              <a:lnSpc>
                <a:spcPct val="100000"/>
              </a:lnSpc>
              <a:spcBef>
                <a:spcPts val="0"/>
              </a:spcBef>
              <a:spcAft>
                <a:spcPts val="0"/>
              </a:spcAft>
              <a:buSzPts val="3000"/>
              <a:buNone/>
              <a:defRPr sz="4000"/>
            </a:lvl5pPr>
            <a:lvl6pPr lvl="5" algn="ctr">
              <a:lnSpc>
                <a:spcPct val="100000"/>
              </a:lnSpc>
              <a:spcBef>
                <a:spcPts val="0"/>
              </a:spcBef>
              <a:spcAft>
                <a:spcPts val="0"/>
              </a:spcAft>
              <a:buSzPts val="3000"/>
              <a:buNone/>
              <a:defRPr sz="4000"/>
            </a:lvl6pPr>
            <a:lvl7pPr lvl="6" algn="ctr">
              <a:lnSpc>
                <a:spcPct val="100000"/>
              </a:lnSpc>
              <a:spcBef>
                <a:spcPts val="0"/>
              </a:spcBef>
              <a:spcAft>
                <a:spcPts val="0"/>
              </a:spcAft>
              <a:buSzPts val="3000"/>
              <a:buNone/>
              <a:defRPr sz="4000"/>
            </a:lvl7pPr>
            <a:lvl8pPr lvl="7" algn="ctr">
              <a:lnSpc>
                <a:spcPct val="100000"/>
              </a:lnSpc>
              <a:spcBef>
                <a:spcPts val="0"/>
              </a:spcBef>
              <a:spcAft>
                <a:spcPts val="0"/>
              </a:spcAft>
              <a:buSzPts val="3000"/>
              <a:buNone/>
              <a:defRPr sz="4000"/>
            </a:lvl8pPr>
            <a:lvl9pPr lvl="8" algn="ctr">
              <a:lnSpc>
                <a:spcPct val="100000"/>
              </a:lnSpc>
              <a:spcBef>
                <a:spcPts val="0"/>
              </a:spcBef>
              <a:spcAft>
                <a:spcPts val="0"/>
              </a:spcAft>
              <a:buSzPts val="3000"/>
              <a:buNone/>
              <a:defRPr sz="4000"/>
            </a:lvl9pPr>
          </a:lstStyle>
          <a:p/>
        </p:txBody>
      </p:sp>
      <p:sp>
        <p:nvSpPr>
          <p:cNvPr id="170" name="Google Shape;170;p30"/>
          <p:cNvSpPr txBox="1"/>
          <p:nvPr>
            <p:ph idx="4" type="subTitle"/>
          </p:nvPr>
        </p:nvSpPr>
        <p:spPr>
          <a:xfrm>
            <a:off x="2098400" y="3455232"/>
            <a:ext cx="3573600" cy="47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100"/>
              <a:buNone/>
              <a:defRPr sz="24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171" name="Google Shape;171;p30"/>
          <p:cNvSpPr txBox="1"/>
          <p:nvPr>
            <p:ph idx="5" type="subTitle"/>
          </p:nvPr>
        </p:nvSpPr>
        <p:spPr>
          <a:xfrm>
            <a:off x="2098400" y="3679200"/>
            <a:ext cx="3573600" cy="9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172" name="Google Shape;172;p30"/>
          <p:cNvSpPr txBox="1"/>
          <p:nvPr>
            <p:ph idx="6" type="title"/>
          </p:nvPr>
        </p:nvSpPr>
        <p:spPr>
          <a:xfrm>
            <a:off x="957712" y="3369048"/>
            <a:ext cx="1276400" cy="768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5333"/>
            </a:lvl1pPr>
            <a:lvl2pPr lvl="1" algn="ctr">
              <a:lnSpc>
                <a:spcPct val="100000"/>
              </a:lnSpc>
              <a:spcBef>
                <a:spcPts val="0"/>
              </a:spcBef>
              <a:spcAft>
                <a:spcPts val="0"/>
              </a:spcAft>
              <a:buSzPts val="3000"/>
              <a:buNone/>
              <a:defRPr sz="4000"/>
            </a:lvl2pPr>
            <a:lvl3pPr lvl="2" algn="ctr">
              <a:lnSpc>
                <a:spcPct val="100000"/>
              </a:lnSpc>
              <a:spcBef>
                <a:spcPts val="0"/>
              </a:spcBef>
              <a:spcAft>
                <a:spcPts val="0"/>
              </a:spcAft>
              <a:buSzPts val="3000"/>
              <a:buNone/>
              <a:defRPr sz="4000"/>
            </a:lvl3pPr>
            <a:lvl4pPr lvl="3" algn="ctr">
              <a:lnSpc>
                <a:spcPct val="100000"/>
              </a:lnSpc>
              <a:spcBef>
                <a:spcPts val="0"/>
              </a:spcBef>
              <a:spcAft>
                <a:spcPts val="0"/>
              </a:spcAft>
              <a:buSzPts val="3000"/>
              <a:buNone/>
              <a:defRPr sz="4000"/>
            </a:lvl4pPr>
            <a:lvl5pPr lvl="4" algn="ctr">
              <a:lnSpc>
                <a:spcPct val="100000"/>
              </a:lnSpc>
              <a:spcBef>
                <a:spcPts val="0"/>
              </a:spcBef>
              <a:spcAft>
                <a:spcPts val="0"/>
              </a:spcAft>
              <a:buSzPts val="3000"/>
              <a:buNone/>
              <a:defRPr sz="4000"/>
            </a:lvl5pPr>
            <a:lvl6pPr lvl="5" algn="ctr">
              <a:lnSpc>
                <a:spcPct val="100000"/>
              </a:lnSpc>
              <a:spcBef>
                <a:spcPts val="0"/>
              </a:spcBef>
              <a:spcAft>
                <a:spcPts val="0"/>
              </a:spcAft>
              <a:buSzPts val="3000"/>
              <a:buNone/>
              <a:defRPr sz="4000"/>
            </a:lvl6pPr>
            <a:lvl7pPr lvl="6" algn="ctr">
              <a:lnSpc>
                <a:spcPct val="100000"/>
              </a:lnSpc>
              <a:spcBef>
                <a:spcPts val="0"/>
              </a:spcBef>
              <a:spcAft>
                <a:spcPts val="0"/>
              </a:spcAft>
              <a:buSzPts val="3000"/>
              <a:buNone/>
              <a:defRPr sz="4000"/>
            </a:lvl7pPr>
            <a:lvl8pPr lvl="7" algn="ctr">
              <a:lnSpc>
                <a:spcPct val="100000"/>
              </a:lnSpc>
              <a:spcBef>
                <a:spcPts val="0"/>
              </a:spcBef>
              <a:spcAft>
                <a:spcPts val="0"/>
              </a:spcAft>
              <a:buSzPts val="3000"/>
              <a:buNone/>
              <a:defRPr sz="4000"/>
            </a:lvl8pPr>
            <a:lvl9pPr lvl="8" algn="ctr">
              <a:lnSpc>
                <a:spcPct val="100000"/>
              </a:lnSpc>
              <a:spcBef>
                <a:spcPts val="0"/>
              </a:spcBef>
              <a:spcAft>
                <a:spcPts val="0"/>
              </a:spcAft>
              <a:buSzPts val="3000"/>
              <a:buNone/>
              <a:defRPr sz="4000"/>
            </a:lvl9pPr>
          </a:lstStyle>
          <a:p/>
        </p:txBody>
      </p:sp>
      <p:sp>
        <p:nvSpPr>
          <p:cNvPr id="173" name="Google Shape;173;p30"/>
          <p:cNvSpPr txBox="1"/>
          <p:nvPr>
            <p:ph idx="7" type="subTitle"/>
          </p:nvPr>
        </p:nvSpPr>
        <p:spPr>
          <a:xfrm>
            <a:off x="2098400" y="4949799"/>
            <a:ext cx="3573600" cy="47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100"/>
              <a:buNone/>
              <a:defRPr sz="24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174" name="Google Shape;174;p30"/>
          <p:cNvSpPr txBox="1"/>
          <p:nvPr>
            <p:ph idx="8" type="subTitle"/>
          </p:nvPr>
        </p:nvSpPr>
        <p:spPr>
          <a:xfrm>
            <a:off x="2098400" y="5173767"/>
            <a:ext cx="3573600" cy="9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175" name="Google Shape;175;p30"/>
          <p:cNvSpPr txBox="1"/>
          <p:nvPr>
            <p:ph idx="9" type="title"/>
          </p:nvPr>
        </p:nvSpPr>
        <p:spPr>
          <a:xfrm>
            <a:off x="957712" y="4863615"/>
            <a:ext cx="1276400" cy="768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5333"/>
            </a:lvl1pPr>
            <a:lvl2pPr lvl="1" algn="ctr">
              <a:lnSpc>
                <a:spcPct val="100000"/>
              </a:lnSpc>
              <a:spcBef>
                <a:spcPts val="0"/>
              </a:spcBef>
              <a:spcAft>
                <a:spcPts val="0"/>
              </a:spcAft>
              <a:buSzPts val="3000"/>
              <a:buNone/>
              <a:defRPr sz="4000"/>
            </a:lvl2pPr>
            <a:lvl3pPr lvl="2" algn="ctr">
              <a:lnSpc>
                <a:spcPct val="100000"/>
              </a:lnSpc>
              <a:spcBef>
                <a:spcPts val="0"/>
              </a:spcBef>
              <a:spcAft>
                <a:spcPts val="0"/>
              </a:spcAft>
              <a:buSzPts val="3000"/>
              <a:buNone/>
              <a:defRPr sz="4000"/>
            </a:lvl3pPr>
            <a:lvl4pPr lvl="3" algn="ctr">
              <a:lnSpc>
                <a:spcPct val="100000"/>
              </a:lnSpc>
              <a:spcBef>
                <a:spcPts val="0"/>
              </a:spcBef>
              <a:spcAft>
                <a:spcPts val="0"/>
              </a:spcAft>
              <a:buSzPts val="3000"/>
              <a:buNone/>
              <a:defRPr sz="4000"/>
            </a:lvl4pPr>
            <a:lvl5pPr lvl="4" algn="ctr">
              <a:lnSpc>
                <a:spcPct val="100000"/>
              </a:lnSpc>
              <a:spcBef>
                <a:spcPts val="0"/>
              </a:spcBef>
              <a:spcAft>
                <a:spcPts val="0"/>
              </a:spcAft>
              <a:buSzPts val="3000"/>
              <a:buNone/>
              <a:defRPr sz="4000"/>
            </a:lvl5pPr>
            <a:lvl6pPr lvl="5" algn="ctr">
              <a:lnSpc>
                <a:spcPct val="100000"/>
              </a:lnSpc>
              <a:spcBef>
                <a:spcPts val="0"/>
              </a:spcBef>
              <a:spcAft>
                <a:spcPts val="0"/>
              </a:spcAft>
              <a:buSzPts val="3000"/>
              <a:buNone/>
              <a:defRPr sz="4000"/>
            </a:lvl6pPr>
            <a:lvl7pPr lvl="6" algn="ctr">
              <a:lnSpc>
                <a:spcPct val="100000"/>
              </a:lnSpc>
              <a:spcBef>
                <a:spcPts val="0"/>
              </a:spcBef>
              <a:spcAft>
                <a:spcPts val="0"/>
              </a:spcAft>
              <a:buSzPts val="3000"/>
              <a:buNone/>
              <a:defRPr sz="4000"/>
            </a:lvl7pPr>
            <a:lvl8pPr lvl="7" algn="ctr">
              <a:lnSpc>
                <a:spcPct val="100000"/>
              </a:lnSpc>
              <a:spcBef>
                <a:spcPts val="0"/>
              </a:spcBef>
              <a:spcAft>
                <a:spcPts val="0"/>
              </a:spcAft>
              <a:buSzPts val="3000"/>
              <a:buNone/>
              <a:defRPr sz="4000"/>
            </a:lvl8pPr>
            <a:lvl9pPr lvl="8" algn="ctr">
              <a:lnSpc>
                <a:spcPct val="100000"/>
              </a:lnSpc>
              <a:spcBef>
                <a:spcPts val="0"/>
              </a:spcBef>
              <a:spcAft>
                <a:spcPts val="0"/>
              </a:spcAft>
              <a:buSzPts val="3000"/>
              <a:buNone/>
              <a:defRPr sz="4000"/>
            </a:lvl9pPr>
          </a:lstStyle>
          <a:p/>
        </p:txBody>
      </p:sp>
      <p:sp>
        <p:nvSpPr>
          <p:cNvPr id="176" name="Google Shape;176;p30"/>
          <p:cNvSpPr txBox="1"/>
          <p:nvPr>
            <p:ph idx="13" type="subTitle"/>
          </p:nvPr>
        </p:nvSpPr>
        <p:spPr>
          <a:xfrm>
            <a:off x="7015900" y="1960665"/>
            <a:ext cx="3573600" cy="47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100"/>
              <a:buNone/>
              <a:defRPr sz="24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177" name="Google Shape;177;p30"/>
          <p:cNvSpPr txBox="1"/>
          <p:nvPr>
            <p:ph idx="14" type="subTitle"/>
          </p:nvPr>
        </p:nvSpPr>
        <p:spPr>
          <a:xfrm>
            <a:off x="7015900" y="2184633"/>
            <a:ext cx="3573600" cy="9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178" name="Google Shape;178;p30"/>
          <p:cNvSpPr txBox="1"/>
          <p:nvPr>
            <p:ph idx="15" type="title"/>
          </p:nvPr>
        </p:nvSpPr>
        <p:spPr>
          <a:xfrm>
            <a:off x="5875212" y="1874481"/>
            <a:ext cx="1276400" cy="768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5333"/>
            </a:lvl1pPr>
            <a:lvl2pPr lvl="1" algn="ctr">
              <a:lnSpc>
                <a:spcPct val="100000"/>
              </a:lnSpc>
              <a:spcBef>
                <a:spcPts val="0"/>
              </a:spcBef>
              <a:spcAft>
                <a:spcPts val="0"/>
              </a:spcAft>
              <a:buSzPts val="3000"/>
              <a:buNone/>
              <a:defRPr sz="4000"/>
            </a:lvl2pPr>
            <a:lvl3pPr lvl="2" algn="ctr">
              <a:lnSpc>
                <a:spcPct val="100000"/>
              </a:lnSpc>
              <a:spcBef>
                <a:spcPts val="0"/>
              </a:spcBef>
              <a:spcAft>
                <a:spcPts val="0"/>
              </a:spcAft>
              <a:buSzPts val="3000"/>
              <a:buNone/>
              <a:defRPr sz="4000"/>
            </a:lvl3pPr>
            <a:lvl4pPr lvl="3" algn="ctr">
              <a:lnSpc>
                <a:spcPct val="100000"/>
              </a:lnSpc>
              <a:spcBef>
                <a:spcPts val="0"/>
              </a:spcBef>
              <a:spcAft>
                <a:spcPts val="0"/>
              </a:spcAft>
              <a:buSzPts val="3000"/>
              <a:buNone/>
              <a:defRPr sz="4000"/>
            </a:lvl4pPr>
            <a:lvl5pPr lvl="4" algn="ctr">
              <a:lnSpc>
                <a:spcPct val="100000"/>
              </a:lnSpc>
              <a:spcBef>
                <a:spcPts val="0"/>
              </a:spcBef>
              <a:spcAft>
                <a:spcPts val="0"/>
              </a:spcAft>
              <a:buSzPts val="3000"/>
              <a:buNone/>
              <a:defRPr sz="4000"/>
            </a:lvl5pPr>
            <a:lvl6pPr lvl="5" algn="ctr">
              <a:lnSpc>
                <a:spcPct val="100000"/>
              </a:lnSpc>
              <a:spcBef>
                <a:spcPts val="0"/>
              </a:spcBef>
              <a:spcAft>
                <a:spcPts val="0"/>
              </a:spcAft>
              <a:buSzPts val="3000"/>
              <a:buNone/>
              <a:defRPr sz="4000"/>
            </a:lvl6pPr>
            <a:lvl7pPr lvl="6" algn="ctr">
              <a:lnSpc>
                <a:spcPct val="100000"/>
              </a:lnSpc>
              <a:spcBef>
                <a:spcPts val="0"/>
              </a:spcBef>
              <a:spcAft>
                <a:spcPts val="0"/>
              </a:spcAft>
              <a:buSzPts val="3000"/>
              <a:buNone/>
              <a:defRPr sz="4000"/>
            </a:lvl7pPr>
            <a:lvl8pPr lvl="7" algn="ctr">
              <a:lnSpc>
                <a:spcPct val="100000"/>
              </a:lnSpc>
              <a:spcBef>
                <a:spcPts val="0"/>
              </a:spcBef>
              <a:spcAft>
                <a:spcPts val="0"/>
              </a:spcAft>
              <a:buSzPts val="3000"/>
              <a:buNone/>
              <a:defRPr sz="4000"/>
            </a:lvl8pPr>
            <a:lvl9pPr lvl="8" algn="ctr">
              <a:lnSpc>
                <a:spcPct val="100000"/>
              </a:lnSpc>
              <a:spcBef>
                <a:spcPts val="0"/>
              </a:spcBef>
              <a:spcAft>
                <a:spcPts val="0"/>
              </a:spcAft>
              <a:buSzPts val="3000"/>
              <a:buNone/>
              <a:defRPr sz="4000"/>
            </a:lvl9pPr>
          </a:lstStyle>
          <a:p/>
        </p:txBody>
      </p:sp>
      <p:sp>
        <p:nvSpPr>
          <p:cNvPr id="179" name="Google Shape;179;p30"/>
          <p:cNvSpPr txBox="1"/>
          <p:nvPr>
            <p:ph idx="16" type="subTitle"/>
          </p:nvPr>
        </p:nvSpPr>
        <p:spPr>
          <a:xfrm>
            <a:off x="7015900" y="3455232"/>
            <a:ext cx="3573600" cy="47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100"/>
              <a:buNone/>
              <a:defRPr sz="24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180" name="Google Shape;180;p30"/>
          <p:cNvSpPr txBox="1"/>
          <p:nvPr>
            <p:ph idx="17" type="subTitle"/>
          </p:nvPr>
        </p:nvSpPr>
        <p:spPr>
          <a:xfrm>
            <a:off x="7015900" y="3679200"/>
            <a:ext cx="3573600" cy="9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181" name="Google Shape;181;p30"/>
          <p:cNvSpPr txBox="1"/>
          <p:nvPr>
            <p:ph idx="18" type="title"/>
          </p:nvPr>
        </p:nvSpPr>
        <p:spPr>
          <a:xfrm>
            <a:off x="5875212" y="3369048"/>
            <a:ext cx="1276400" cy="768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5333"/>
            </a:lvl1pPr>
            <a:lvl2pPr lvl="1" algn="ctr">
              <a:lnSpc>
                <a:spcPct val="100000"/>
              </a:lnSpc>
              <a:spcBef>
                <a:spcPts val="0"/>
              </a:spcBef>
              <a:spcAft>
                <a:spcPts val="0"/>
              </a:spcAft>
              <a:buSzPts val="3000"/>
              <a:buNone/>
              <a:defRPr sz="4000"/>
            </a:lvl2pPr>
            <a:lvl3pPr lvl="2" algn="ctr">
              <a:lnSpc>
                <a:spcPct val="100000"/>
              </a:lnSpc>
              <a:spcBef>
                <a:spcPts val="0"/>
              </a:spcBef>
              <a:spcAft>
                <a:spcPts val="0"/>
              </a:spcAft>
              <a:buSzPts val="3000"/>
              <a:buNone/>
              <a:defRPr sz="4000"/>
            </a:lvl3pPr>
            <a:lvl4pPr lvl="3" algn="ctr">
              <a:lnSpc>
                <a:spcPct val="100000"/>
              </a:lnSpc>
              <a:spcBef>
                <a:spcPts val="0"/>
              </a:spcBef>
              <a:spcAft>
                <a:spcPts val="0"/>
              </a:spcAft>
              <a:buSzPts val="3000"/>
              <a:buNone/>
              <a:defRPr sz="4000"/>
            </a:lvl4pPr>
            <a:lvl5pPr lvl="4" algn="ctr">
              <a:lnSpc>
                <a:spcPct val="100000"/>
              </a:lnSpc>
              <a:spcBef>
                <a:spcPts val="0"/>
              </a:spcBef>
              <a:spcAft>
                <a:spcPts val="0"/>
              </a:spcAft>
              <a:buSzPts val="3000"/>
              <a:buNone/>
              <a:defRPr sz="4000"/>
            </a:lvl5pPr>
            <a:lvl6pPr lvl="5" algn="ctr">
              <a:lnSpc>
                <a:spcPct val="100000"/>
              </a:lnSpc>
              <a:spcBef>
                <a:spcPts val="0"/>
              </a:spcBef>
              <a:spcAft>
                <a:spcPts val="0"/>
              </a:spcAft>
              <a:buSzPts val="3000"/>
              <a:buNone/>
              <a:defRPr sz="4000"/>
            </a:lvl6pPr>
            <a:lvl7pPr lvl="6" algn="ctr">
              <a:lnSpc>
                <a:spcPct val="100000"/>
              </a:lnSpc>
              <a:spcBef>
                <a:spcPts val="0"/>
              </a:spcBef>
              <a:spcAft>
                <a:spcPts val="0"/>
              </a:spcAft>
              <a:buSzPts val="3000"/>
              <a:buNone/>
              <a:defRPr sz="4000"/>
            </a:lvl7pPr>
            <a:lvl8pPr lvl="7" algn="ctr">
              <a:lnSpc>
                <a:spcPct val="100000"/>
              </a:lnSpc>
              <a:spcBef>
                <a:spcPts val="0"/>
              </a:spcBef>
              <a:spcAft>
                <a:spcPts val="0"/>
              </a:spcAft>
              <a:buSzPts val="3000"/>
              <a:buNone/>
              <a:defRPr sz="4000"/>
            </a:lvl8pPr>
            <a:lvl9pPr lvl="8" algn="ctr">
              <a:lnSpc>
                <a:spcPct val="100000"/>
              </a:lnSpc>
              <a:spcBef>
                <a:spcPts val="0"/>
              </a:spcBef>
              <a:spcAft>
                <a:spcPts val="0"/>
              </a:spcAft>
              <a:buSzPts val="3000"/>
              <a:buNone/>
              <a:defRPr sz="4000"/>
            </a:lvl9pPr>
          </a:lstStyle>
          <a:p/>
        </p:txBody>
      </p:sp>
      <p:sp>
        <p:nvSpPr>
          <p:cNvPr id="182" name="Google Shape;182;p30"/>
          <p:cNvSpPr txBox="1"/>
          <p:nvPr>
            <p:ph idx="19" type="subTitle"/>
          </p:nvPr>
        </p:nvSpPr>
        <p:spPr>
          <a:xfrm>
            <a:off x="7015900" y="4949799"/>
            <a:ext cx="3573600" cy="47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100"/>
              <a:buNone/>
              <a:defRPr sz="24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183" name="Google Shape;183;p30"/>
          <p:cNvSpPr txBox="1"/>
          <p:nvPr>
            <p:ph idx="20" type="subTitle"/>
          </p:nvPr>
        </p:nvSpPr>
        <p:spPr>
          <a:xfrm>
            <a:off x="7015900" y="5173767"/>
            <a:ext cx="3573600" cy="9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184" name="Google Shape;184;p30"/>
          <p:cNvSpPr txBox="1"/>
          <p:nvPr>
            <p:ph idx="21" type="title"/>
          </p:nvPr>
        </p:nvSpPr>
        <p:spPr>
          <a:xfrm>
            <a:off x="5875212" y="4863615"/>
            <a:ext cx="1276400" cy="768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5333"/>
            </a:lvl1pPr>
            <a:lvl2pPr lvl="1" algn="ctr">
              <a:lnSpc>
                <a:spcPct val="100000"/>
              </a:lnSpc>
              <a:spcBef>
                <a:spcPts val="0"/>
              </a:spcBef>
              <a:spcAft>
                <a:spcPts val="0"/>
              </a:spcAft>
              <a:buSzPts val="3000"/>
              <a:buNone/>
              <a:defRPr sz="4000"/>
            </a:lvl2pPr>
            <a:lvl3pPr lvl="2" algn="ctr">
              <a:lnSpc>
                <a:spcPct val="100000"/>
              </a:lnSpc>
              <a:spcBef>
                <a:spcPts val="0"/>
              </a:spcBef>
              <a:spcAft>
                <a:spcPts val="0"/>
              </a:spcAft>
              <a:buSzPts val="3000"/>
              <a:buNone/>
              <a:defRPr sz="4000"/>
            </a:lvl3pPr>
            <a:lvl4pPr lvl="3" algn="ctr">
              <a:lnSpc>
                <a:spcPct val="100000"/>
              </a:lnSpc>
              <a:spcBef>
                <a:spcPts val="0"/>
              </a:spcBef>
              <a:spcAft>
                <a:spcPts val="0"/>
              </a:spcAft>
              <a:buSzPts val="3000"/>
              <a:buNone/>
              <a:defRPr sz="4000"/>
            </a:lvl4pPr>
            <a:lvl5pPr lvl="4" algn="ctr">
              <a:lnSpc>
                <a:spcPct val="100000"/>
              </a:lnSpc>
              <a:spcBef>
                <a:spcPts val="0"/>
              </a:spcBef>
              <a:spcAft>
                <a:spcPts val="0"/>
              </a:spcAft>
              <a:buSzPts val="3000"/>
              <a:buNone/>
              <a:defRPr sz="4000"/>
            </a:lvl5pPr>
            <a:lvl6pPr lvl="5" algn="ctr">
              <a:lnSpc>
                <a:spcPct val="100000"/>
              </a:lnSpc>
              <a:spcBef>
                <a:spcPts val="0"/>
              </a:spcBef>
              <a:spcAft>
                <a:spcPts val="0"/>
              </a:spcAft>
              <a:buSzPts val="3000"/>
              <a:buNone/>
              <a:defRPr sz="4000"/>
            </a:lvl6pPr>
            <a:lvl7pPr lvl="6" algn="ctr">
              <a:lnSpc>
                <a:spcPct val="100000"/>
              </a:lnSpc>
              <a:spcBef>
                <a:spcPts val="0"/>
              </a:spcBef>
              <a:spcAft>
                <a:spcPts val="0"/>
              </a:spcAft>
              <a:buSzPts val="3000"/>
              <a:buNone/>
              <a:defRPr sz="4000"/>
            </a:lvl7pPr>
            <a:lvl8pPr lvl="7" algn="ctr">
              <a:lnSpc>
                <a:spcPct val="100000"/>
              </a:lnSpc>
              <a:spcBef>
                <a:spcPts val="0"/>
              </a:spcBef>
              <a:spcAft>
                <a:spcPts val="0"/>
              </a:spcAft>
              <a:buSzPts val="3000"/>
              <a:buNone/>
              <a:defRPr sz="4000"/>
            </a:lvl8pPr>
            <a:lvl9pPr lvl="8" algn="ctr">
              <a:lnSpc>
                <a:spcPct val="100000"/>
              </a:lnSpc>
              <a:spcBef>
                <a:spcPts val="0"/>
              </a:spcBef>
              <a:spcAft>
                <a:spcPts val="0"/>
              </a:spcAft>
              <a:buSzPts val="3000"/>
              <a:buNone/>
              <a:defRPr sz="4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spTree>
      <p:nvGrpSpPr>
        <p:cNvPr id="185" name="Shape 185"/>
        <p:cNvGrpSpPr/>
        <p:nvPr/>
      </p:nvGrpSpPr>
      <p:grpSpPr>
        <a:xfrm>
          <a:off x="0" y="0"/>
          <a:ext cx="0" cy="0"/>
          <a:chOff x="0" y="0"/>
          <a:chExt cx="0" cy="0"/>
        </a:xfrm>
      </p:grpSpPr>
      <p:grpSp>
        <p:nvGrpSpPr>
          <p:cNvPr id="186" name="Google Shape;186;p31"/>
          <p:cNvGrpSpPr/>
          <p:nvPr/>
        </p:nvGrpSpPr>
        <p:grpSpPr>
          <a:xfrm>
            <a:off x="-4829283" y="-1338152"/>
            <a:ext cx="19665152" cy="12687597"/>
            <a:chOff x="-3621963" y="-1003614"/>
            <a:chExt cx="14748864" cy="9515698"/>
          </a:xfrm>
        </p:grpSpPr>
        <p:sp>
          <p:nvSpPr>
            <p:cNvPr id="187" name="Google Shape;187;p31"/>
            <p:cNvSpPr/>
            <p:nvPr/>
          </p:nvSpPr>
          <p:spPr>
            <a:xfrm>
              <a:off x="-2981249" y="4185615"/>
              <a:ext cx="3844172" cy="4035545"/>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88" name="Google Shape;188;p31"/>
            <p:cNvSpPr/>
            <p:nvPr/>
          </p:nvSpPr>
          <p:spPr>
            <a:xfrm rot="5114100">
              <a:off x="8678084" y="-994810"/>
              <a:ext cx="2215747" cy="2388928"/>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89" name="Google Shape;189;p31"/>
            <p:cNvSpPr/>
            <p:nvPr/>
          </p:nvSpPr>
          <p:spPr>
            <a:xfrm rot="5114100">
              <a:off x="8650417" y="-715298"/>
              <a:ext cx="2160615" cy="2619741"/>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90" name="Google Shape;190;p31"/>
            <p:cNvSpPr/>
            <p:nvPr/>
          </p:nvSpPr>
          <p:spPr>
            <a:xfrm rot="5114100">
              <a:off x="8467940" y="-882708"/>
              <a:ext cx="2497588" cy="26219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91" name="Google Shape;191;p31"/>
            <p:cNvSpPr/>
            <p:nvPr/>
          </p:nvSpPr>
          <p:spPr>
            <a:xfrm rot="1430265">
              <a:off x="-3029963" y="3507636"/>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92" name="Google Shape;192;p31"/>
            <p:cNvSpPr/>
            <p:nvPr/>
          </p:nvSpPr>
          <p:spPr>
            <a:xfrm rot="1430265">
              <a:off x="-2686314" y="4021970"/>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193" name="Google Shape;193;p31"/>
          <p:cNvSpPr txBox="1"/>
          <p:nvPr>
            <p:ph type="title"/>
          </p:nvPr>
        </p:nvSpPr>
        <p:spPr>
          <a:xfrm>
            <a:off x="2662633" y="719333"/>
            <a:ext cx="6866800" cy="57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300"/>
              <a:buNone/>
              <a:defRPr sz="3733"/>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p:txBody>
      </p:sp>
      <p:sp>
        <p:nvSpPr>
          <p:cNvPr id="194" name="Google Shape;194;p31"/>
          <p:cNvSpPr txBox="1"/>
          <p:nvPr>
            <p:ph idx="1" type="subTitle"/>
          </p:nvPr>
        </p:nvSpPr>
        <p:spPr>
          <a:xfrm>
            <a:off x="2823567" y="2173067"/>
            <a:ext cx="2933600" cy="47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100"/>
              <a:buNone/>
              <a:defRPr sz="24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195" name="Google Shape;195;p31"/>
          <p:cNvSpPr txBox="1"/>
          <p:nvPr>
            <p:ph idx="2" type="subTitle"/>
          </p:nvPr>
        </p:nvSpPr>
        <p:spPr>
          <a:xfrm>
            <a:off x="2823567" y="2430971"/>
            <a:ext cx="2933600" cy="107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196" name="Google Shape;196;p31"/>
          <p:cNvSpPr txBox="1"/>
          <p:nvPr>
            <p:ph idx="3" type="subTitle"/>
          </p:nvPr>
        </p:nvSpPr>
        <p:spPr>
          <a:xfrm>
            <a:off x="2823567" y="4117297"/>
            <a:ext cx="2933600" cy="47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100"/>
              <a:buNone/>
              <a:defRPr sz="24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197" name="Google Shape;197;p31"/>
          <p:cNvSpPr txBox="1"/>
          <p:nvPr>
            <p:ph idx="4" type="subTitle"/>
          </p:nvPr>
        </p:nvSpPr>
        <p:spPr>
          <a:xfrm>
            <a:off x="2823567" y="4375201"/>
            <a:ext cx="2933600" cy="107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198" name="Google Shape;198;p31"/>
          <p:cNvSpPr txBox="1"/>
          <p:nvPr>
            <p:ph idx="5" type="subTitle"/>
          </p:nvPr>
        </p:nvSpPr>
        <p:spPr>
          <a:xfrm>
            <a:off x="6434567" y="2173067"/>
            <a:ext cx="2933600" cy="479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100"/>
              <a:buNone/>
              <a:defRPr sz="2400">
                <a:solidFill>
                  <a:schemeClr val="accent5"/>
                </a:solidFill>
                <a:latin typeface="Abel"/>
                <a:ea typeface="Abel"/>
                <a:cs typeface="Abel"/>
                <a:sym typeface="Abel"/>
              </a:defRPr>
            </a:lvl1pPr>
            <a:lvl2pPr lvl="1" algn="r">
              <a:lnSpc>
                <a:spcPct val="100000"/>
              </a:lnSpc>
              <a:spcBef>
                <a:spcPts val="0"/>
              </a:spcBef>
              <a:spcAft>
                <a:spcPts val="0"/>
              </a:spcAft>
              <a:buSzPts val="2100"/>
              <a:buNone/>
              <a:defRPr sz="2800"/>
            </a:lvl2pPr>
            <a:lvl3pPr lvl="2" algn="r">
              <a:lnSpc>
                <a:spcPct val="100000"/>
              </a:lnSpc>
              <a:spcBef>
                <a:spcPts val="0"/>
              </a:spcBef>
              <a:spcAft>
                <a:spcPts val="0"/>
              </a:spcAft>
              <a:buSzPts val="2100"/>
              <a:buNone/>
              <a:defRPr sz="2800"/>
            </a:lvl3pPr>
            <a:lvl4pPr lvl="3" algn="r">
              <a:lnSpc>
                <a:spcPct val="100000"/>
              </a:lnSpc>
              <a:spcBef>
                <a:spcPts val="0"/>
              </a:spcBef>
              <a:spcAft>
                <a:spcPts val="0"/>
              </a:spcAft>
              <a:buSzPts val="2100"/>
              <a:buNone/>
              <a:defRPr sz="2800"/>
            </a:lvl4pPr>
            <a:lvl5pPr lvl="4" algn="r">
              <a:lnSpc>
                <a:spcPct val="100000"/>
              </a:lnSpc>
              <a:spcBef>
                <a:spcPts val="0"/>
              </a:spcBef>
              <a:spcAft>
                <a:spcPts val="0"/>
              </a:spcAft>
              <a:buSzPts val="2100"/>
              <a:buNone/>
              <a:defRPr sz="2800"/>
            </a:lvl5pPr>
            <a:lvl6pPr lvl="5" algn="r">
              <a:lnSpc>
                <a:spcPct val="100000"/>
              </a:lnSpc>
              <a:spcBef>
                <a:spcPts val="0"/>
              </a:spcBef>
              <a:spcAft>
                <a:spcPts val="0"/>
              </a:spcAft>
              <a:buSzPts val="2100"/>
              <a:buNone/>
              <a:defRPr sz="2800"/>
            </a:lvl6pPr>
            <a:lvl7pPr lvl="6" algn="r">
              <a:lnSpc>
                <a:spcPct val="100000"/>
              </a:lnSpc>
              <a:spcBef>
                <a:spcPts val="0"/>
              </a:spcBef>
              <a:spcAft>
                <a:spcPts val="0"/>
              </a:spcAft>
              <a:buSzPts val="2100"/>
              <a:buNone/>
              <a:defRPr sz="2800"/>
            </a:lvl7pPr>
            <a:lvl8pPr lvl="7" algn="r">
              <a:lnSpc>
                <a:spcPct val="100000"/>
              </a:lnSpc>
              <a:spcBef>
                <a:spcPts val="0"/>
              </a:spcBef>
              <a:spcAft>
                <a:spcPts val="0"/>
              </a:spcAft>
              <a:buSzPts val="2100"/>
              <a:buNone/>
              <a:defRPr sz="2800"/>
            </a:lvl8pPr>
            <a:lvl9pPr lvl="8" algn="r">
              <a:lnSpc>
                <a:spcPct val="100000"/>
              </a:lnSpc>
              <a:spcBef>
                <a:spcPts val="0"/>
              </a:spcBef>
              <a:spcAft>
                <a:spcPts val="0"/>
              </a:spcAft>
              <a:buSzPts val="2100"/>
              <a:buNone/>
              <a:defRPr sz="2800"/>
            </a:lvl9pPr>
          </a:lstStyle>
          <a:p/>
        </p:txBody>
      </p:sp>
      <p:sp>
        <p:nvSpPr>
          <p:cNvPr id="199" name="Google Shape;199;p31"/>
          <p:cNvSpPr txBox="1"/>
          <p:nvPr>
            <p:ph idx="6" type="subTitle"/>
          </p:nvPr>
        </p:nvSpPr>
        <p:spPr>
          <a:xfrm>
            <a:off x="6434567" y="2430971"/>
            <a:ext cx="2933600" cy="1077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a:lvl1pPr>
            <a:lvl2pPr lvl="1" algn="r">
              <a:lnSpc>
                <a:spcPct val="100000"/>
              </a:lnSpc>
              <a:spcBef>
                <a:spcPts val="0"/>
              </a:spcBef>
              <a:spcAft>
                <a:spcPts val="0"/>
              </a:spcAft>
              <a:buSzPts val="2100"/>
              <a:buNone/>
              <a:defRPr sz="2800"/>
            </a:lvl2pPr>
            <a:lvl3pPr lvl="2" algn="r">
              <a:lnSpc>
                <a:spcPct val="100000"/>
              </a:lnSpc>
              <a:spcBef>
                <a:spcPts val="0"/>
              </a:spcBef>
              <a:spcAft>
                <a:spcPts val="0"/>
              </a:spcAft>
              <a:buSzPts val="2100"/>
              <a:buNone/>
              <a:defRPr sz="2800"/>
            </a:lvl3pPr>
            <a:lvl4pPr lvl="3" algn="r">
              <a:lnSpc>
                <a:spcPct val="100000"/>
              </a:lnSpc>
              <a:spcBef>
                <a:spcPts val="0"/>
              </a:spcBef>
              <a:spcAft>
                <a:spcPts val="0"/>
              </a:spcAft>
              <a:buSzPts val="2100"/>
              <a:buNone/>
              <a:defRPr sz="2800"/>
            </a:lvl4pPr>
            <a:lvl5pPr lvl="4" algn="r">
              <a:lnSpc>
                <a:spcPct val="100000"/>
              </a:lnSpc>
              <a:spcBef>
                <a:spcPts val="0"/>
              </a:spcBef>
              <a:spcAft>
                <a:spcPts val="0"/>
              </a:spcAft>
              <a:buSzPts val="2100"/>
              <a:buNone/>
              <a:defRPr sz="2800"/>
            </a:lvl5pPr>
            <a:lvl6pPr lvl="5" algn="r">
              <a:lnSpc>
                <a:spcPct val="100000"/>
              </a:lnSpc>
              <a:spcBef>
                <a:spcPts val="0"/>
              </a:spcBef>
              <a:spcAft>
                <a:spcPts val="0"/>
              </a:spcAft>
              <a:buSzPts val="2100"/>
              <a:buNone/>
              <a:defRPr sz="2800"/>
            </a:lvl6pPr>
            <a:lvl7pPr lvl="6" algn="r">
              <a:lnSpc>
                <a:spcPct val="100000"/>
              </a:lnSpc>
              <a:spcBef>
                <a:spcPts val="0"/>
              </a:spcBef>
              <a:spcAft>
                <a:spcPts val="0"/>
              </a:spcAft>
              <a:buSzPts val="2100"/>
              <a:buNone/>
              <a:defRPr sz="2800"/>
            </a:lvl7pPr>
            <a:lvl8pPr lvl="7" algn="r">
              <a:lnSpc>
                <a:spcPct val="100000"/>
              </a:lnSpc>
              <a:spcBef>
                <a:spcPts val="0"/>
              </a:spcBef>
              <a:spcAft>
                <a:spcPts val="0"/>
              </a:spcAft>
              <a:buSzPts val="2100"/>
              <a:buNone/>
              <a:defRPr sz="2800"/>
            </a:lvl8pPr>
            <a:lvl9pPr lvl="8" algn="r">
              <a:lnSpc>
                <a:spcPct val="100000"/>
              </a:lnSpc>
              <a:spcBef>
                <a:spcPts val="0"/>
              </a:spcBef>
              <a:spcAft>
                <a:spcPts val="0"/>
              </a:spcAft>
              <a:buSzPts val="2100"/>
              <a:buNone/>
              <a:defRPr sz="2800"/>
            </a:lvl9pPr>
          </a:lstStyle>
          <a:p/>
        </p:txBody>
      </p:sp>
      <p:sp>
        <p:nvSpPr>
          <p:cNvPr id="200" name="Google Shape;200;p31"/>
          <p:cNvSpPr txBox="1"/>
          <p:nvPr>
            <p:ph idx="7" type="subTitle"/>
          </p:nvPr>
        </p:nvSpPr>
        <p:spPr>
          <a:xfrm>
            <a:off x="6434567" y="4117297"/>
            <a:ext cx="2933600" cy="479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100"/>
              <a:buNone/>
              <a:defRPr sz="2400">
                <a:solidFill>
                  <a:schemeClr val="accent5"/>
                </a:solidFill>
                <a:latin typeface="Abel"/>
                <a:ea typeface="Abel"/>
                <a:cs typeface="Abel"/>
                <a:sym typeface="Abel"/>
              </a:defRPr>
            </a:lvl1pPr>
            <a:lvl2pPr lvl="1" algn="r">
              <a:lnSpc>
                <a:spcPct val="100000"/>
              </a:lnSpc>
              <a:spcBef>
                <a:spcPts val="0"/>
              </a:spcBef>
              <a:spcAft>
                <a:spcPts val="0"/>
              </a:spcAft>
              <a:buSzPts val="2100"/>
              <a:buNone/>
              <a:defRPr sz="2800"/>
            </a:lvl2pPr>
            <a:lvl3pPr lvl="2" algn="r">
              <a:lnSpc>
                <a:spcPct val="100000"/>
              </a:lnSpc>
              <a:spcBef>
                <a:spcPts val="0"/>
              </a:spcBef>
              <a:spcAft>
                <a:spcPts val="0"/>
              </a:spcAft>
              <a:buSzPts val="2100"/>
              <a:buNone/>
              <a:defRPr sz="2800"/>
            </a:lvl3pPr>
            <a:lvl4pPr lvl="3" algn="r">
              <a:lnSpc>
                <a:spcPct val="100000"/>
              </a:lnSpc>
              <a:spcBef>
                <a:spcPts val="0"/>
              </a:spcBef>
              <a:spcAft>
                <a:spcPts val="0"/>
              </a:spcAft>
              <a:buSzPts val="2100"/>
              <a:buNone/>
              <a:defRPr sz="2800"/>
            </a:lvl4pPr>
            <a:lvl5pPr lvl="4" algn="r">
              <a:lnSpc>
                <a:spcPct val="100000"/>
              </a:lnSpc>
              <a:spcBef>
                <a:spcPts val="0"/>
              </a:spcBef>
              <a:spcAft>
                <a:spcPts val="0"/>
              </a:spcAft>
              <a:buSzPts val="2100"/>
              <a:buNone/>
              <a:defRPr sz="2800"/>
            </a:lvl5pPr>
            <a:lvl6pPr lvl="5" algn="r">
              <a:lnSpc>
                <a:spcPct val="100000"/>
              </a:lnSpc>
              <a:spcBef>
                <a:spcPts val="0"/>
              </a:spcBef>
              <a:spcAft>
                <a:spcPts val="0"/>
              </a:spcAft>
              <a:buSzPts val="2100"/>
              <a:buNone/>
              <a:defRPr sz="2800"/>
            </a:lvl6pPr>
            <a:lvl7pPr lvl="6" algn="r">
              <a:lnSpc>
                <a:spcPct val="100000"/>
              </a:lnSpc>
              <a:spcBef>
                <a:spcPts val="0"/>
              </a:spcBef>
              <a:spcAft>
                <a:spcPts val="0"/>
              </a:spcAft>
              <a:buSzPts val="2100"/>
              <a:buNone/>
              <a:defRPr sz="2800"/>
            </a:lvl7pPr>
            <a:lvl8pPr lvl="7" algn="r">
              <a:lnSpc>
                <a:spcPct val="100000"/>
              </a:lnSpc>
              <a:spcBef>
                <a:spcPts val="0"/>
              </a:spcBef>
              <a:spcAft>
                <a:spcPts val="0"/>
              </a:spcAft>
              <a:buSzPts val="2100"/>
              <a:buNone/>
              <a:defRPr sz="2800"/>
            </a:lvl8pPr>
            <a:lvl9pPr lvl="8" algn="r">
              <a:lnSpc>
                <a:spcPct val="100000"/>
              </a:lnSpc>
              <a:spcBef>
                <a:spcPts val="0"/>
              </a:spcBef>
              <a:spcAft>
                <a:spcPts val="0"/>
              </a:spcAft>
              <a:buSzPts val="2100"/>
              <a:buNone/>
              <a:defRPr sz="2800"/>
            </a:lvl9pPr>
          </a:lstStyle>
          <a:p/>
        </p:txBody>
      </p:sp>
      <p:sp>
        <p:nvSpPr>
          <p:cNvPr id="201" name="Google Shape;201;p31"/>
          <p:cNvSpPr txBox="1"/>
          <p:nvPr>
            <p:ph idx="8" type="subTitle"/>
          </p:nvPr>
        </p:nvSpPr>
        <p:spPr>
          <a:xfrm>
            <a:off x="6434567" y="4375201"/>
            <a:ext cx="2933600" cy="1077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a:lvl1pPr>
            <a:lvl2pPr lvl="1" algn="r">
              <a:lnSpc>
                <a:spcPct val="100000"/>
              </a:lnSpc>
              <a:spcBef>
                <a:spcPts val="0"/>
              </a:spcBef>
              <a:spcAft>
                <a:spcPts val="0"/>
              </a:spcAft>
              <a:buSzPts val="2100"/>
              <a:buNone/>
              <a:defRPr sz="2800"/>
            </a:lvl2pPr>
            <a:lvl3pPr lvl="2" algn="r">
              <a:lnSpc>
                <a:spcPct val="100000"/>
              </a:lnSpc>
              <a:spcBef>
                <a:spcPts val="0"/>
              </a:spcBef>
              <a:spcAft>
                <a:spcPts val="0"/>
              </a:spcAft>
              <a:buSzPts val="2100"/>
              <a:buNone/>
              <a:defRPr sz="2800"/>
            </a:lvl3pPr>
            <a:lvl4pPr lvl="3" algn="r">
              <a:lnSpc>
                <a:spcPct val="100000"/>
              </a:lnSpc>
              <a:spcBef>
                <a:spcPts val="0"/>
              </a:spcBef>
              <a:spcAft>
                <a:spcPts val="0"/>
              </a:spcAft>
              <a:buSzPts val="2100"/>
              <a:buNone/>
              <a:defRPr sz="2800"/>
            </a:lvl4pPr>
            <a:lvl5pPr lvl="4" algn="r">
              <a:lnSpc>
                <a:spcPct val="100000"/>
              </a:lnSpc>
              <a:spcBef>
                <a:spcPts val="0"/>
              </a:spcBef>
              <a:spcAft>
                <a:spcPts val="0"/>
              </a:spcAft>
              <a:buSzPts val="2100"/>
              <a:buNone/>
              <a:defRPr sz="2800"/>
            </a:lvl5pPr>
            <a:lvl6pPr lvl="5" algn="r">
              <a:lnSpc>
                <a:spcPct val="100000"/>
              </a:lnSpc>
              <a:spcBef>
                <a:spcPts val="0"/>
              </a:spcBef>
              <a:spcAft>
                <a:spcPts val="0"/>
              </a:spcAft>
              <a:buSzPts val="2100"/>
              <a:buNone/>
              <a:defRPr sz="2800"/>
            </a:lvl6pPr>
            <a:lvl7pPr lvl="6" algn="r">
              <a:lnSpc>
                <a:spcPct val="100000"/>
              </a:lnSpc>
              <a:spcBef>
                <a:spcPts val="0"/>
              </a:spcBef>
              <a:spcAft>
                <a:spcPts val="0"/>
              </a:spcAft>
              <a:buSzPts val="2100"/>
              <a:buNone/>
              <a:defRPr sz="2800"/>
            </a:lvl7pPr>
            <a:lvl8pPr lvl="7" algn="r">
              <a:lnSpc>
                <a:spcPct val="100000"/>
              </a:lnSpc>
              <a:spcBef>
                <a:spcPts val="0"/>
              </a:spcBef>
              <a:spcAft>
                <a:spcPts val="0"/>
              </a:spcAft>
              <a:buSzPts val="2100"/>
              <a:buNone/>
              <a:defRPr sz="2800"/>
            </a:lvl8pPr>
            <a:lvl9pPr lvl="8" algn="r">
              <a:lnSpc>
                <a:spcPct val="100000"/>
              </a:lnSpc>
              <a:spcBef>
                <a:spcPts val="0"/>
              </a:spcBef>
              <a:spcAft>
                <a:spcPts val="0"/>
              </a:spcAft>
              <a:buSzPts val="2100"/>
              <a:buNone/>
              <a:defRPr sz="2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right">
  <p:cSld name="Title and text right">
    <p:spTree>
      <p:nvGrpSpPr>
        <p:cNvPr id="202" name="Shape 202"/>
        <p:cNvGrpSpPr/>
        <p:nvPr/>
      </p:nvGrpSpPr>
      <p:grpSpPr>
        <a:xfrm>
          <a:off x="0" y="0"/>
          <a:ext cx="0" cy="0"/>
          <a:chOff x="0" y="0"/>
          <a:chExt cx="0" cy="0"/>
        </a:xfrm>
      </p:grpSpPr>
      <p:sp>
        <p:nvSpPr>
          <p:cNvPr id="203" name="Google Shape;203;p32"/>
          <p:cNvSpPr txBox="1"/>
          <p:nvPr>
            <p:ph type="title"/>
          </p:nvPr>
        </p:nvSpPr>
        <p:spPr>
          <a:xfrm>
            <a:off x="7252967" y="2301429"/>
            <a:ext cx="3794800" cy="57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4000"/>
            </a:lvl1pPr>
            <a:lvl2pPr lvl="1" algn="ctr">
              <a:lnSpc>
                <a:spcPct val="100000"/>
              </a:lnSpc>
              <a:spcBef>
                <a:spcPts val="0"/>
              </a:spcBef>
              <a:spcAft>
                <a:spcPts val="0"/>
              </a:spcAft>
              <a:buSzPts val="3500"/>
              <a:buNone/>
              <a:defRPr sz="4667"/>
            </a:lvl2pPr>
            <a:lvl3pPr lvl="2" algn="ctr">
              <a:lnSpc>
                <a:spcPct val="100000"/>
              </a:lnSpc>
              <a:spcBef>
                <a:spcPts val="0"/>
              </a:spcBef>
              <a:spcAft>
                <a:spcPts val="0"/>
              </a:spcAft>
              <a:buSzPts val="3500"/>
              <a:buNone/>
              <a:defRPr sz="4667"/>
            </a:lvl3pPr>
            <a:lvl4pPr lvl="3" algn="ctr">
              <a:lnSpc>
                <a:spcPct val="100000"/>
              </a:lnSpc>
              <a:spcBef>
                <a:spcPts val="0"/>
              </a:spcBef>
              <a:spcAft>
                <a:spcPts val="0"/>
              </a:spcAft>
              <a:buSzPts val="3500"/>
              <a:buNone/>
              <a:defRPr sz="4667"/>
            </a:lvl4pPr>
            <a:lvl5pPr lvl="4" algn="ctr">
              <a:lnSpc>
                <a:spcPct val="100000"/>
              </a:lnSpc>
              <a:spcBef>
                <a:spcPts val="0"/>
              </a:spcBef>
              <a:spcAft>
                <a:spcPts val="0"/>
              </a:spcAft>
              <a:buSzPts val="3500"/>
              <a:buNone/>
              <a:defRPr sz="4667"/>
            </a:lvl5pPr>
            <a:lvl6pPr lvl="5" algn="ctr">
              <a:lnSpc>
                <a:spcPct val="100000"/>
              </a:lnSpc>
              <a:spcBef>
                <a:spcPts val="0"/>
              </a:spcBef>
              <a:spcAft>
                <a:spcPts val="0"/>
              </a:spcAft>
              <a:buSzPts val="3500"/>
              <a:buNone/>
              <a:defRPr sz="4667"/>
            </a:lvl6pPr>
            <a:lvl7pPr lvl="6" algn="ctr">
              <a:lnSpc>
                <a:spcPct val="100000"/>
              </a:lnSpc>
              <a:spcBef>
                <a:spcPts val="0"/>
              </a:spcBef>
              <a:spcAft>
                <a:spcPts val="0"/>
              </a:spcAft>
              <a:buSzPts val="3500"/>
              <a:buNone/>
              <a:defRPr sz="4667"/>
            </a:lvl7pPr>
            <a:lvl8pPr lvl="7" algn="ctr">
              <a:lnSpc>
                <a:spcPct val="100000"/>
              </a:lnSpc>
              <a:spcBef>
                <a:spcPts val="0"/>
              </a:spcBef>
              <a:spcAft>
                <a:spcPts val="0"/>
              </a:spcAft>
              <a:buSzPts val="3500"/>
              <a:buNone/>
              <a:defRPr sz="4667"/>
            </a:lvl8pPr>
            <a:lvl9pPr lvl="8" algn="ctr">
              <a:lnSpc>
                <a:spcPct val="100000"/>
              </a:lnSpc>
              <a:spcBef>
                <a:spcPts val="0"/>
              </a:spcBef>
              <a:spcAft>
                <a:spcPts val="0"/>
              </a:spcAft>
              <a:buSzPts val="3500"/>
              <a:buNone/>
              <a:defRPr sz="4667"/>
            </a:lvl9pPr>
          </a:lstStyle>
          <a:p/>
        </p:txBody>
      </p:sp>
      <p:grpSp>
        <p:nvGrpSpPr>
          <p:cNvPr id="204" name="Google Shape;204;p32"/>
          <p:cNvGrpSpPr/>
          <p:nvPr/>
        </p:nvGrpSpPr>
        <p:grpSpPr>
          <a:xfrm flipH="1">
            <a:off x="-2623111" y="-3898836"/>
            <a:ext cx="7248941" cy="7988898"/>
            <a:chOff x="5129250" y="-2537327"/>
            <a:chExt cx="5436706" cy="5991673"/>
          </a:xfrm>
        </p:grpSpPr>
        <p:sp>
          <p:nvSpPr>
            <p:cNvPr id="205" name="Google Shape;205;p32"/>
            <p:cNvSpPr/>
            <p:nvPr/>
          </p:nvSpPr>
          <p:spPr>
            <a:xfrm rot="1514338">
              <a:off x="5806126" y="-191038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06" name="Google Shape;206;p32"/>
            <p:cNvSpPr/>
            <p:nvPr/>
          </p:nvSpPr>
          <p:spPr>
            <a:xfrm rot="1430265">
              <a:off x="6184762" y="-1321502"/>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07" name="Google Shape;207;p32"/>
            <p:cNvSpPr/>
            <p:nvPr/>
          </p:nvSpPr>
          <p:spPr>
            <a:xfrm rot="1430265">
              <a:off x="6604611" y="-1035768"/>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nvGrpSpPr>
          <p:cNvPr id="208" name="Google Shape;208;p32"/>
          <p:cNvGrpSpPr/>
          <p:nvPr/>
        </p:nvGrpSpPr>
        <p:grpSpPr>
          <a:xfrm flipH="1">
            <a:off x="5268026" y="2959131"/>
            <a:ext cx="7698016" cy="7475827"/>
            <a:chOff x="-2896958" y="1534023"/>
            <a:chExt cx="5773512" cy="5606870"/>
          </a:xfrm>
        </p:grpSpPr>
        <p:sp>
          <p:nvSpPr>
            <p:cNvPr id="209" name="Google Shape;209;p32"/>
            <p:cNvSpPr/>
            <p:nvPr/>
          </p:nvSpPr>
          <p:spPr>
            <a:xfrm rot="1514338">
              <a:off x="-2275832" y="2912408"/>
              <a:ext cx="3410358" cy="3676910"/>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10" name="Google Shape;210;p32"/>
            <p:cNvSpPr/>
            <p:nvPr/>
          </p:nvSpPr>
          <p:spPr>
            <a:xfrm rot="1514338">
              <a:off x="-1152704" y="2271963"/>
              <a:ext cx="3325502" cy="4032164"/>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11" name="Google Shape;211;p32"/>
            <p:cNvSpPr/>
            <p:nvPr/>
          </p:nvSpPr>
          <p:spPr>
            <a:xfrm rot="1514338">
              <a:off x="-1644474" y="216096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212" name="Google Shape;212;p32"/>
          <p:cNvSpPr txBox="1"/>
          <p:nvPr>
            <p:ph idx="1" type="subTitle"/>
          </p:nvPr>
        </p:nvSpPr>
        <p:spPr>
          <a:xfrm>
            <a:off x="6977167" y="3098047"/>
            <a:ext cx="4346400" cy="118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33"/>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left">
  <p:cSld name="Title and text left">
    <p:spTree>
      <p:nvGrpSpPr>
        <p:cNvPr id="213" name="Shape 213"/>
        <p:cNvGrpSpPr/>
        <p:nvPr/>
      </p:nvGrpSpPr>
      <p:grpSpPr>
        <a:xfrm>
          <a:off x="0" y="0"/>
          <a:ext cx="0" cy="0"/>
          <a:chOff x="0" y="0"/>
          <a:chExt cx="0" cy="0"/>
        </a:xfrm>
      </p:grpSpPr>
      <p:sp>
        <p:nvSpPr>
          <p:cNvPr id="214" name="Google Shape;214;p33"/>
          <p:cNvSpPr txBox="1"/>
          <p:nvPr>
            <p:ph type="title"/>
          </p:nvPr>
        </p:nvSpPr>
        <p:spPr>
          <a:xfrm>
            <a:off x="1163433" y="2301429"/>
            <a:ext cx="3794800" cy="57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4000"/>
            </a:lvl1pPr>
            <a:lvl2pPr lvl="1" algn="ctr">
              <a:lnSpc>
                <a:spcPct val="100000"/>
              </a:lnSpc>
              <a:spcBef>
                <a:spcPts val="0"/>
              </a:spcBef>
              <a:spcAft>
                <a:spcPts val="0"/>
              </a:spcAft>
              <a:buSzPts val="3500"/>
              <a:buNone/>
              <a:defRPr sz="4667"/>
            </a:lvl2pPr>
            <a:lvl3pPr lvl="2" algn="ctr">
              <a:lnSpc>
                <a:spcPct val="100000"/>
              </a:lnSpc>
              <a:spcBef>
                <a:spcPts val="0"/>
              </a:spcBef>
              <a:spcAft>
                <a:spcPts val="0"/>
              </a:spcAft>
              <a:buSzPts val="3500"/>
              <a:buNone/>
              <a:defRPr sz="4667"/>
            </a:lvl3pPr>
            <a:lvl4pPr lvl="3" algn="ctr">
              <a:lnSpc>
                <a:spcPct val="100000"/>
              </a:lnSpc>
              <a:spcBef>
                <a:spcPts val="0"/>
              </a:spcBef>
              <a:spcAft>
                <a:spcPts val="0"/>
              </a:spcAft>
              <a:buSzPts val="3500"/>
              <a:buNone/>
              <a:defRPr sz="4667"/>
            </a:lvl4pPr>
            <a:lvl5pPr lvl="4" algn="ctr">
              <a:lnSpc>
                <a:spcPct val="100000"/>
              </a:lnSpc>
              <a:spcBef>
                <a:spcPts val="0"/>
              </a:spcBef>
              <a:spcAft>
                <a:spcPts val="0"/>
              </a:spcAft>
              <a:buSzPts val="3500"/>
              <a:buNone/>
              <a:defRPr sz="4667"/>
            </a:lvl5pPr>
            <a:lvl6pPr lvl="5" algn="ctr">
              <a:lnSpc>
                <a:spcPct val="100000"/>
              </a:lnSpc>
              <a:spcBef>
                <a:spcPts val="0"/>
              </a:spcBef>
              <a:spcAft>
                <a:spcPts val="0"/>
              </a:spcAft>
              <a:buSzPts val="3500"/>
              <a:buNone/>
              <a:defRPr sz="4667"/>
            </a:lvl6pPr>
            <a:lvl7pPr lvl="6" algn="ctr">
              <a:lnSpc>
                <a:spcPct val="100000"/>
              </a:lnSpc>
              <a:spcBef>
                <a:spcPts val="0"/>
              </a:spcBef>
              <a:spcAft>
                <a:spcPts val="0"/>
              </a:spcAft>
              <a:buSzPts val="3500"/>
              <a:buNone/>
              <a:defRPr sz="4667"/>
            </a:lvl7pPr>
            <a:lvl8pPr lvl="7" algn="ctr">
              <a:lnSpc>
                <a:spcPct val="100000"/>
              </a:lnSpc>
              <a:spcBef>
                <a:spcPts val="0"/>
              </a:spcBef>
              <a:spcAft>
                <a:spcPts val="0"/>
              </a:spcAft>
              <a:buSzPts val="3500"/>
              <a:buNone/>
              <a:defRPr sz="4667"/>
            </a:lvl8pPr>
            <a:lvl9pPr lvl="8" algn="ctr">
              <a:lnSpc>
                <a:spcPct val="100000"/>
              </a:lnSpc>
              <a:spcBef>
                <a:spcPts val="0"/>
              </a:spcBef>
              <a:spcAft>
                <a:spcPts val="0"/>
              </a:spcAft>
              <a:buSzPts val="3500"/>
              <a:buNone/>
              <a:defRPr sz="4667"/>
            </a:lvl9pPr>
          </a:lstStyle>
          <a:p/>
        </p:txBody>
      </p:sp>
      <p:grpSp>
        <p:nvGrpSpPr>
          <p:cNvPr id="215" name="Google Shape;215;p33"/>
          <p:cNvGrpSpPr/>
          <p:nvPr/>
        </p:nvGrpSpPr>
        <p:grpSpPr>
          <a:xfrm>
            <a:off x="6549586" y="-3390836"/>
            <a:ext cx="7248941" cy="7988898"/>
            <a:chOff x="5129250" y="-2537327"/>
            <a:chExt cx="5436706" cy="5991673"/>
          </a:xfrm>
        </p:grpSpPr>
        <p:sp>
          <p:nvSpPr>
            <p:cNvPr id="216" name="Google Shape;216;p33"/>
            <p:cNvSpPr/>
            <p:nvPr/>
          </p:nvSpPr>
          <p:spPr>
            <a:xfrm rot="1514338">
              <a:off x="5806126" y="-191038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17" name="Google Shape;217;p33"/>
            <p:cNvSpPr/>
            <p:nvPr/>
          </p:nvSpPr>
          <p:spPr>
            <a:xfrm rot="1430265">
              <a:off x="6184762" y="-1321502"/>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18" name="Google Shape;218;p33"/>
            <p:cNvSpPr/>
            <p:nvPr/>
          </p:nvSpPr>
          <p:spPr>
            <a:xfrm rot="1430265">
              <a:off x="6604611" y="-1035768"/>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nvGrpSpPr>
          <p:cNvPr id="219" name="Google Shape;219;p33"/>
          <p:cNvGrpSpPr/>
          <p:nvPr/>
        </p:nvGrpSpPr>
        <p:grpSpPr>
          <a:xfrm>
            <a:off x="-1883178" y="2959131"/>
            <a:ext cx="7698016" cy="7475827"/>
            <a:chOff x="-2896958" y="1534023"/>
            <a:chExt cx="5773512" cy="5606870"/>
          </a:xfrm>
        </p:grpSpPr>
        <p:sp>
          <p:nvSpPr>
            <p:cNvPr id="220" name="Google Shape;220;p33"/>
            <p:cNvSpPr/>
            <p:nvPr/>
          </p:nvSpPr>
          <p:spPr>
            <a:xfrm rot="1514338">
              <a:off x="-2275832" y="2912408"/>
              <a:ext cx="3410358" cy="3676910"/>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21" name="Google Shape;221;p33"/>
            <p:cNvSpPr/>
            <p:nvPr/>
          </p:nvSpPr>
          <p:spPr>
            <a:xfrm rot="1514338">
              <a:off x="-1152704" y="2271963"/>
              <a:ext cx="3325502" cy="4032164"/>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22" name="Google Shape;222;p33"/>
            <p:cNvSpPr/>
            <p:nvPr/>
          </p:nvSpPr>
          <p:spPr>
            <a:xfrm rot="1514338">
              <a:off x="-1644474" y="216096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223" name="Google Shape;223;p33"/>
          <p:cNvSpPr txBox="1"/>
          <p:nvPr>
            <p:ph idx="1" type="subTitle"/>
          </p:nvPr>
        </p:nvSpPr>
        <p:spPr>
          <a:xfrm>
            <a:off x="887635" y="3098047"/>
            <a:ext cx="4346400" cy="118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33"/>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 2">
    <p:spTree>
      <p:nvGrpSpPr>
        <p:cNvPr id="224" name="Shape 224"/>
        <p:cNvGrpSpPr/>
        <p:nvPr/>
      </p:nvGrpSpPr>
      <p:grpSpPr>
        <a:xfrm>
          <a:off x="0" y="0"/>
          <a:ext cx="0" cy="0"/>
          <a:chOff x="0" y="0"/>
          <a:chExt cx="0" cy="0"/>
        </a:xfrm>
      </p:grpSpPr>
      <p:sp>
        <p:nvSpPr>
          <p:cNvPr id="225" name="Google Shape;225;p34"/>
          <p:cNvSpPr txBox="1"/>
          <p:nvPr>
            <p:ph type="title"/>
          </p:nvPr>
        </p:nvSpPr>
        <p:spPr>
          <a:xfrm>
            <a:off x="2662633" y="719333"/>
            <a:ext cx="6866800" cy="57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300"/>
              <a:buNone/>
              <a:defRPr sz="3733"/>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p:txBody>
      </p:sp>
      <p:grpSp>
        <p:nvGrpSpPr>
          <p:cNvPr id="226" name="Google Shape;226;p34"/>
          <p:cNvGrpSpPr/>
          <p:nvPr/>
        </p:nvGrpSpPr>
        <p:grpSpPr>
          <a:xfrm>
            <a:off x="-4829283" y="-1338152"/>
            <a:ext cx="19665152" cy="12687597"/>
            <a:chOff x="-3621963" y="-1003614"/>
            <a:chExt cx="14748864" cy="9515698"/>
          </a:xfrm>
        </p:grpSpPr>
        <p:sp>
          <p:nvSpPr>
            <p:cNvPr id="227" name="Google Shape;227;p34"/>
            <p:cNvSpPr/>
            <p:nvPr/>
          </p:nvSpPr>
          <p:spPr>
            <a:xfrm>
              <a:off x="-2981249" y="4185615"/>
              <a:ext cx="3844172" cy="4035545"/>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28" name="Google Shape;228;p34"/>
            <p:cNvSpPr/>
            <p:nvPr/>
          </p:nvSpPr>
          <p:spPr>
            <a:xfrm rot="5114100">
              <a:off x="8678084" y="-994810"/>
              <a:ext cx="2215747" cy="2388928"/>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29" name="Google Shape;229;p34"/>
            <p:cNvSpPr/>
            <p:nvPr/>
          </p:nvSpPr>
          <p:spPr>
            <a:xfrm rot="5114100">
              <a:off x="8650417" y="-715298"/>
              <a:ext cx="2160615" cy="2619741"/>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30" name="Google Shape;230;p34"/>
            <p:cNvSpPr/>
            <p:nvPr/>
          </p:nvSpPr>
          <p:spPr>
            <a:xfrm rot="5114100">
              <a:off x="8467940" y="-882708"/>
              <a:ext cx="2497588" cy="26219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31" name="Google Shape;231;p34"/>
            <p:cNvSpPr/>
            <p:nvPr/>
          </p:nvSpPr>
          <p:spPr>
            <a:xfrm rot="1430265">
              <a:off x="-3029963" y="3507636"/>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32" name="Google Shape;232;p34"/>
            <p:cNvSpPr/>
            <p:nvPr/>
          </p:nvSpPr>
          <p:spPr>
            <a:xfrm rot="1430265">
              <a:off x="-2686314" y="4021970"/>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text">
  <p:cSld name="Title and long text">
    <p:spTree>
      <p:nvGrpSpPr>
        <p:cNvPr id="233" name="Shape 233"/>
        <p:cNvGrpSpPr/>
        <p:nvPr/>
      </p:nvGrpSpPr>
      <p:grpSpPr>
        <a:xfrm>
          <a:off x="0" y="0"/>
          <a:ext cx="0" cy="0"/>
          <a:chOff x="0" y="0"/>
          <a:chExt cx="0" cy="0"/>
        </a:xfrm>
      </p:grpSpPr>
      <p:grpSp>
        <p:nvGrpSpPr>
          <p:cNvPr id="234" name="Google Shape;234;p35"/>
          <p:cNvGrpSpPr/>
          <p:nvPr/>
        </p:nvGrpSpPr>
        <p:grpSpPr>
          <a:xfrm>
            <a:off x="-2846605" y="-2976700"/>
            <a:ext cx="17340889" cy="12192991"/>
            <a:chOff x="-2134953" y="-2232526"/>
            <a:chExt cx="13005667" cy="9144743"/>
          </a:xfrm>
        </p:grpSpPr>
        <p:sp>
          <p:nvSpPr>
            <p:cNvPr id="235" name="Google Shape;235;p35"/>
            <p:cNvSpPr/>
            <p:nvPr/>
          </p:nvSpPr>
          <p:spPr>
            <a:xfrm rot="1514180">
              <a:off x="7764459" y="-1823388"/>
              <a:ext cx="2508827" cy="263372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36" name="Google Shape;236;p35"/>
            <p:cNvSpPr/>
            <p:nvPr/>
          </p:nvSpPr>
          <p:spPr>
            <a:xfrm rot="1514383">
              <a:off x="-1786388" y="4539304"/>
              <a:ext cx="1913798" cy="2063379"/>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37" name="Google Shape;237;p35"/>
            <p:cNvSpPr/>
            <p:nvPr/>
          </p:nvSpPr>
          <p:spPr>
            <a:xfrm rot="1514383">
              <a:off x="-1156102" y="4179892"/>
              <a:ext cx="1866179" cy="2262738"/>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38" name="Google Shape;238;p35"/>
            <p:cNvSpPr/>
            <p:nvPr/>
          </p:nvSpPr>
          <p:spPr>
            <a:xfrm rot="1514383">
              <a:off x="-1432077" y="4117600"/>
              <a:ext cx="2157231" cy="22646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39" name="Google Shape;239;p35"/>
            <p:cNvSpPr/>
            <p:nvPr/>
          </p:nvSpPr>
          <p:spPr>
            <a:xfrm rot="1430415">
              <a:off x="8011433" y="-1439033"/>
              <a:ext cx="2205009" cy="2377351"/>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40" name="Google Shape;240;p35"/>
            <p:cNvSpPr/>
            <p:nvPr/>
          </p:nvSpPr>
          <p:spPr>
            <a:xfrm rot="1430415">
              <a:off x="8285431" y="-1252560"/>
              <a:ext cx="2150144" cy="2607045"/>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241" name="Google Shape;241;p35"/>
          <p:cNvSpPr txBox="1"/>
          <p:nvPr>
            <p:ph idx="1" type="subTitle"/>
          </p:nvPr>
        </p:nvSpPr>
        <p:spPr>
          <a:xfrm>
            <a:off x="834200" y="1397388"/>
            <a:ext cx="10253200" cy="470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200"/>
              <a:buFont typeface="Livvic"/>
              <a:buAutoNum type="arabicPeriod"/>
              <a:defRPr sz="1600"/>
            </a:lvl1pPr>
            <a:lvl2pPr lvl="1" algn="l">
              <a:lnSpc>
                <a:spcPct val="100000"/>
              </a:lnSpc>
              <a:spcBef>
                <a:spcPts val="0"/>
              </a:spcBef>
              <a:spcAft>
                <a:spcPts val="0"/>
              </a:spcAft>
              <a:buClr>
                <a:srgbClr val="434343"/>
              </a:buClr>
              <a:buSzPts val="1200"/>
              <a:buFont typeface="Roboto Condensed Light"/>
              <a:buAutoNum type="alphaLcPeriod"/>
              <a:defRPr/>
            </a:lvl2pPr>
            <a:lvl3pPr lvl="2" algn="l">
              <a:lnSpc>
                <a:spcPct val="100000"/>
              </a:lnSpc>
              <a:spcBef>
                <a:spcPts val="0"/>
              </a:spcBef>
              <a:spcAft>
                <a:spcPts val="0"/>
              </a:spcAft>
              <a:buClr>
                <a:srgbClr val="434343"/>
              </a:buClr>
              <a:buSzPts val="1200"/>
              <a:buFont typeface="Roboto Condensed Light"/>
              <a:buAutoNum type="romanLcPeriod"/>
              <a:defRPr/>
            </a:lvl3pPr>
            <a:lvl4pPr lvl="3" algn="l">
              <a:lnSpc>
                <a:spcPct val="100000"/>
              </a:lnSpc>
              <a:spcBef>
                <a:spcPts val="0"/>
              </a:spcBef>
              <a:spcAft>
                <a:spcPts val="0"/>
              </a:spcAft>
              <a:buClr>
                <a:srgbClr val="434343"/>
              </a:buClr>
              <a:buSzPts val="1200"/>
              <a:buFont typeface="Roboto Condensed Light"/>
              <a:buAutoNum type="arabicPeriod"/>
              <a:defRPr/>
            </a:lvl4pPr>
            <a:lvl5pPr lvl="4" algn="l">
              <a:lnSpc>
                <a:spcPct val="100000"/>
              </a:lnSpc>
              <a:spcBef>
                <a:spcPts val="0"/>
              </a:spcBef>
              <a:spcAft>
                <a:spcPts val="0"/>
              </a:spcAft>
              <a:buClr>
                <a:srgbClr val="434343"/>
              </a:buClr>
              <a:buSzPts val="1200"/>
              <a:buFont typeface="Roboto Condensed Light"/>
              <a:buAutoNum type="alphaLcPeriod"/>
              <a:defRPr/>
            </a:lvl5pPr>
            <a:lvl6pPr lvl="5" algn="l">
              <a:lnSpc>
                <a:spcPct val="100000"/>
              </a:lnSpc>
              <a:spcBef>
                <a:spcPts val="0"/>
              </a:spcBef>
              <a:spcAft>
                <a:spcPts val="0"/>
              </a:spcAft>
              <a:buClr>
                <a:srgbClr val="434343"/>
              </a:buClr>
              <a:buSzPts val="1200"/>
              <a:buFont typeface="Roboto Condensed Light"/>
              <a:buAutoNum type="romanLcPeriod"/>
              <a:defRPr/>
            </a:lvl6pPr>
            <a:lvl7pPr lvl="6" algn="l">
              <a:lnSpc>
                <a:spcPct val="100000"/>
              </a:lnSpc>
              <a:spcBef>
                <a:spcPts val="0"/>
              </a:spcBef>
              <a:spcAft>
                <a:spcPts val="0"/>
              </a:spcAft>
              <a:buClr>
                <a:srgbClr val="434343"/>
              </a:buClr>
              <a:buSzPts val="1200"/>
              <a:buFont typeface="Roboto Condensed Light"/>
              <a:buAutoNum type="arabicPeriod"/>
              <a:defRPr/>
            </a:lvl7pPr>
            <a:lvl8pPr lvl="7" algn="l">
              <a:lnSpc>
                <a:spcPct val="100000"/>
              </a:lnSpc>
              <a:spcBef>
                <a:spcPts val="0"/>
              </a:spcBef>
              <a:spcAft>
                <a:spcPts val="0"/>
              </a:spcAft>
              <a:buClr>
                <a:srgbClr val="434343"/>
              </a:buClr>
              <a:buSzPts val="1200"/>
              <a:buFont typeface="Roboto Condensed Light"/>
              <a:buAutoNum type="alphaLcPeriod"/>
              <a:defRPr/>
            </a:lvl8pPr>
            <a:lvl9pPr lvl="8" algn="l">
              <a:lnSpc>
                <a:spcPct val="100000"/>
              </a:lnSpc>
              <a:spcBef>
                <a:spcPts val="0"/>
              </a:spcBef>
              <a:spcAft>
                <a:spcPts val="0"/>
              </a:spcAft>
              <a:buClr>
                <a:srgbClr val="434343"/>
              </a:buClr>
              <a:buSzPts val="1200"/>
              <a:buFont typeface="Roboto Condensed Light"/>
              <a:buAutoNum type="romanLcPeriod"/>
              <a:defRPr/>
            </a:lvl9pPr>
          </a:lstStyle>
          <a:p/>
        </p:txBody>
      </p:sp>
      <p:sp>
        <p:nvSpPr>
          <p:cNvPr id="242" name="Google Shape;242;p35"/>
          <p:cNvSpPr txBox="1"/>
          <p:nvPr>
            <p:ph type="title"/>
          </p:nvPr>
        </p:nvSpPr>
        <p:spPr>
          <a:xfrm>
            <a:off x="2662633" y="719333"/>
            <a:ext cx="6866800" cy="57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300"/>
              <a:buNone/>
              <a:defRPr sz="3733"/>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 and three columns">
    <p:spTree>
      <p:nvGrpSpPr>
        <p:cNvPr id="21" name="Shape 21"/>
        <p:cNvGrpSpPr/>
        <p:nvPr/>
      </p:nvGrpSpPr>
      <p:grpSpPr>
        <a:xfrm>
          <a:off x="0" y="0"/>
          <a:ext cx="0" cy="0"/>
          <a:chOff x="0" y="0"/>
          <a:chExt cx="0" cy="0"/>
        </a:xfrm>
      </p:grpSpPr>
      <p:grpSp>
        <p:nvGrpSpPr>
          <p:cNvPr id="22" name="Google Shape;22;p18"/>
          <p:cNvGrpSpPr/>
          <p:nvPr/>
        </p:nvGrpSpPr>
        <p:grpSpPr>
          <a:xfrm>
            <a:off x="-2703972" y="-3461759"/>
            <a:ext cx="19399584" cy="14224525"/>
            <a:chOff x="-2027979" y="-2596319"/>
            <a:chExt cx="14549688" cy="10668394"/>
          </a:xfrm>
        </p:grpSpPr>
        <p:grpSp>
          <p:nvGrpSpPr>
            <p:cNvPr id="23" name="Google Shape;23;p18"/>
            <p:cNvGrpSpPr/>
            <p:nvPr/>
          </p:nvGrpSpPr>
          <p:grpSpPr>
            <a:xfrm rot="2219984">
              <a:off x="-1194690" y="3296805"/>
              <a:ext cx="3796560" cy="4039572"/>
              <a:chOff x="7558302" y="3163860"/>
              <a:chExt cx="3072637" cy="3269312"/>
            </a:xfrm>
          </p:grpSpPr>
          <p:sp>
            <p:nvSpPr>
              <p:cNvPr id="24" name="Google Shape;24;p18"/>
              <p:cNvSpPr/>
              <p:nvPr/>
            </p:nvSpPr>
            <p:spPr>
              <a:xfrm rot="-336564">
                <a:off x="7679458" y="3275364"/>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5" name="Google Shape;25;p18"/>
              <p:cNvSpPr/>
              <p:nvPr/>
            </p:nvSpPr>
            <p:spPr>
              <a:xfrm rot="-336564">
                <a:off x="8146698" y="3440311"/>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6" name="Google Shape;26;p18"/>
              <p:cNvSpPr/>
              <p:nvPr/>
            </p:nvSpPr>
            <p:spPr>
              <a:xfrm rot="-336564">
                <a:off x="7783010" y="3457006"/>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nvGrpSpPr>
            <p:cNvPr id="27" name="Google Shape;27;p18"/>
            <p:cNvGrpSpPr/>
            <p:nvPr/>
          </p:nvGrpSpPr>
          <p:grpSpPr>
            <a:xfrm rot="2219984">
              <a:off x="7891860" y="-1860620"/>
              <a:ext cx="3796560" cy="4039572"/>
              <a:chOff x="7558302" y="3163860"/>
              <a:chExt cx="3072637" cy="3269312"/>
            </a:xfrm>
          </p:grpSpPr>
          <p:sp>
            <p:nvSpPr>
              <p:cNvPr id="28" name="Google Shape;28;p18"/>
              <p:cNvSpPr/>
              <p:nvPr/>
            </p:nvSpPr>
            <p:spPr>
              <a:xfrm rot="-336564">
                <a:off x="7679458" y="3275364"/>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9" name="Google Shape;29;p18"/>
              <p:cNvSpPr/>
              <p:nvPr/>
            </p:nvSpPr>
            <p:spPr>
              <a:xfrm rot="-336564">
                <a:off x="8146698" y="3440311"/>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0" name="Google Shape;30;p18"/>
              <p:cNvSpPr/>
              <p:nvPr/>
            </p:nvSpPr>
            <p:spPr>
              <a:xfrm rot="-336564">
                <a:off x="7783010" y="3457006"/>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sp>
        <p:nvSpPr>
          <p:cNvPr id="31" name="Google Shape;31;p18"/>
          <p:cNvSpPr txBox="1"/>
          <p:nvPr>
            <p:ph idx="1" type="subTitle"/>
          </p:nvPr>
        </p:nvSpPr>
        <p:spPr>
          <a:xfrm>
            <a:off x="4529967" y="3326495"/>
            <a:ext cx="3132000" cy="47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100"/>
              <a:buNone/>
              <a:defRPr sz="24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32" name="Google Shape;32;p18"/>
          <p:cNvSpPr txBox="1"/>
          <p:nvPr>
            <p:ph idx="2" type="subTitle"/>
          </p:nvPr>
        </p:nvSpPr>
        <p:spPr>
          <a:xfrm>
            <a:off x="4529967" y="3584400"/>
            <a:ext cx="3132000" cy="135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33" name="Google Shape;33;p18"/>
          <p:cNvSpPr txBox="1"/>
          <p:nvPr>
            <p:ph idx="3" type="subTitle"/>
          </p:nvPr>
        </p:nvSpPr>
        <p:spPr>
          <a:xfrm>
            <a:off x="1093167" y="3326495"/>
            <a:ext cx="3132000" cy="47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100"/>
              <a:buNone/>
              <a:defRPr sz="24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34" name="Google Shape;34;p18"/>
          <p:cNvSpPr txBox="1"/>
          <p:nvPr>
            <p:ph idx="4" type="subTitle"/>
          </p:nvPr>
        </p:nvSpPr>
        <p:spPr>
          <a:xfrm>
            <a:off x="1093167" y="3584400"/>
            <a:ext cx="3132000" cy="135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35" name="Google Shape;35;p18"/>
          <p:cNvSpPr txBox="1"/>
          <p:nvPr>
            <p:ph idx="5" type="subTitle"/>
          </p:nvPr>
        </p:nvSpPr>
        <p:spPr>
          <a:xfrm>
            <a:off x="7966767" y="3326495"/>
            <a:ext cx="3132000" cy="47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100"/>
              <a:buNone/>
              <a:defRPr sz="24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36" name="Google Shape;36;p18"/>
          <p:cNvSpPr txBox="1"/>
          <p:nvPr>
            <p:ph idx="6" type="subTitle"/>
          </p:nvPr>
        </p:nvSpPr>
        <p:spPr>
          <a:xfrm>
            <a:off x="7966767" y="3584400"/>
            <a:ext cx="3132000" cy="135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37" name="Google Shape;37;p18"/>
          <p:cNvSpPr txBox="1"/>
          <p:nvPr>
            <p:ph type="title"/>
          </p:nvPr>
        </p:nvSpPr>
        <p:spPr>
          <a:xfrm>
            <a:off x="2662633" y="719333"/>
            <a:ext cx="6866800" cy="57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300"/>
              <a:buNone/>
              <a:defRPr sz="3733"/>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ical app">
  <p:cSld name="Technological app">
    <p:spTree>
      <p:nvGrpSpPr>
        <p:cNvPr id="243" name="Shape 243"/>
        <p:cNvGrpSpPr/>
        <p:nvPr/>
      </p:nvGrpSpPr>
      <p:grpSpPr>
        <a:xfrm>
          <a:off x="0" y="0"/>
          <a:ext cx="0" cy="0"/>
          <a:chOff x="0" y="0"/>
          <a:chExt cx="0" cy="0"/>
        </a:xfrm>
      </p:grpSpPr>
      <p:grpSp>
        <p:nvGrpSpPr>
          <p:cNvPr id="244" name="Google Shape;244;p36"/>
          <p:cNvGrpSpPr/>
          <p:nvPr/>
        </p:nvGrpSpPr>
        <p:grpSpPr>
          <a:xfrm>
            <a:off x="-4100210" y="-4081533"/>
            <a:ext cx="21067417" cy="13602724"/>
            <a:chOff x="-3075158" y="-3061150"/>
            <a:chExt cx="15800563" cy="10202043"/>
          </a:xfrm>
        </p:grpSpPr>
        <p:sp>
          <p:nvSpPr>
            <p:cNvPr id="245" name="Google Shape;245;p36"/>
            <p:cNvSpPr/>
            <p:nvPr/>
          </p:nvSpPr>
          <p:spPr>
            <a:xfrm rot="6014436">
              <a:off x="-2080991" y="-2828732"/>
              <a:ext cx="3844166" cy="4035538"/>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46" name="Google Shape;246;p36"/>
            <p:cNvSpPr/>
            <p:nvPr/>
          </p:nvSpPr>
          <p:spPr>
            <a:xfrm flipH="1" rot="-1514338">
              <a:off x="8693921" y="2912408"/>
              <a:ext cx="3410358" cy="3676910"/>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47" name="Google Shape;247;p36"/>
            <p:cNvSpPr/>
            <p:nvPr/>
          </p:nvSpPr>
          <p:spPr>
            <a:xfrm flipH="1" rot="-1514338">
              <a:off x="7655649" y="2271963"/>
              <a:ext cx="3325502" cy="4032164"/>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48" name="Google Shape;248;p36"/>
            <p:cNvSpPr/>
            <p:nvPr/>
          </p:nvSpPr>
          <p:spPr>
            <a:xfrm flipH="1" rot="-1514338">
              <a:off x="7628768" y="216096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49" name="Google Shape;249;p36"/>
            <p:cNvSpPr/>
            <p:nvPr/>
          </p:nvSpPr>
          <p:spPr>
            <a:xfrm rot="5930292">
              <a:off x="-2189566" y="-2389777"/>
              <a:ext cx="3378681" cy="3642756"/>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50" name="Google Shape;250;p36"/>
            <p:cNvSpPr/>
            <p:nvPr/>
          </p:nvSpPr>
          <p:spPr>
            <a:xfrm rot="5930292">
              <a:off x="-2495725" y="-2081314"/>
              <a:ext cx="3294613" cy="3994711"/>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251" name="Google Shape;251;p36"/>
          <p:cNvSpPr txBox="1"/>
          <p:nvPr>
            <p:ph idx="1" type="subTitle"/>
          </p:nvPr>
        </p:nvSpPr>
        <p:spPr>
          <a:xfrm>
            <a:off x="1488651" y="2714800"/>
            <a:ext cx="3637200" cy="224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6"/>
          <p:cNvSpPr txBox="1"/>
          <p:nvPr>
            <p:ph type="title"/>
          </p:nvPr>
        </p:nvSpPr>
        <p:spPr>
          <a:xfrm>
            <a:off x="2662633" y="719333"/>
            <a:ext cx="6866800" cy="57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300"/>
              <a:buNone/>
              <a:defRPr sz="3733"/>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cription">
  <p:cSld name="Title and description">
    <p:spTree>
      <p:nvGrpSpPr>
        <p:cNvPr id="253" name="Shape 253"/>
        <p:cNvGrpSpPr/>
        <p:nvPr/>
      </p:nvGrpSpPr>
      <p:grpSpPr>
        <a:xfrm>
          <a:off x="0" y="0"/>
          <a:ext cx="0" cy="0"/>
          <a:chOff x="0" y="0"/>
          <a:chExt cx="0" cy="0"/>
        </a:xfrm>
      </p:grpSpPr>
      <p:grpSp>
        <p:nvGrpSpPr>
          <p:cNvPr id="254" name="Google Shape;254;p37"/>
          <p:cNvGrpSpPr/>
          <p:nvPr/>
        </p:nvGrpSpPr>
        <p:grpSpPr>
          <a:xfrm>
            <a:off x="-4133336" y="-2189302"/>
            <a:ext cx="20043877" cy="11786876"/>
            <a:chOff x="-3100002" y="-1641977"/>
            <a:chExt cx="15032908" cy="8840157"/>
          </a:xfrm>
        </p:grpSpPr>
        <p:sp>
          <p:nvSpPr>
            <p:cNvPr id="255" name="Google Shape;255;p37"/>
            <p:cNvSpPr/>
            <p:nvPr/>
          </p:nvSpPr>
          <p:spPr>
            <a:xfrm rot="1514338">
              <a:off x="7173076" y="-101503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56" name="Google Shape;256;p37"/>
            <p:cNvSpPr/>
            <p:nvPr/>
          </p:nvSpPr>
          <p:spPr>
            <a:xfrm rot="-8385681">
              <a:off x="-1067073" y="2244669"/>
              <a:ext cx="3410414" cy="3676970"/>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57" name="Google Shape;257;p37"/>
            <p:cNvSpPr/>
            <p:nvPr/>
          </p:nvSpPr>
          <p:spPr>
            <a:xfrm rot="-8385681">
              <a:off x="-2188305" y="2234378"/>
              <a:ext cx="3325556" cy="4032230"/>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58" name="Google Shape;258;p37"/>
            <p:cNvSpPr/>
            <p:nvPr/>
          </p:nvSpPr>
          <p:spPr>
            <a:xfrm rot="-8385681">
              <a:off x="-2251408" y="2398451"/>
              <a:ext cx="3844216" cy="4035590"/>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59" name="Google Shape;259;p37"/>
            <p:cNvSpPr/>
            <p:nvPr/>
          </p:nvSpPr>
          <p:spPr>
            <a:xfrm rot="1430265">
              <a:off x="7551712" y="-426152"/>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60" name="Google Shape;260;p37"/>
            <p:cNvSpPr/>
            <p:nvPr/>
          </p:nvSpPr>
          <p:spPr>
            <a:xfrm rot="1430265">
              <a:off x="7971561" y="-140418"/>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261" name="Google Shape;261;p37"/>
          <p:cNvSpPr txBox="1"/>
          <p:nvPr>
            <p:ph idx="1" type="subTitle"/>
          </p:nvPr>
        </p:nvSpPr>
        <p:spPr>
          <a:xfrm>
            <a:off x="4447233" y="2381500"/>
            <a:ext cx="3297600" cy="209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33"/>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262" name="Google Shape;262;p37"/>
          <p:cNvSpPr txBox="1"/>
          <p:nvPr>
            <p:ph type="title"/>
          </p:nvPr>
        </p:nvSpPr>
        <p:spPr>
          <a:xfrm>
            <a:off x="2662633" y="719333"/>
            <a:ext cx="6866800" cy="57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300"/>
              <a:buNone/>
              <a:defRPr sz="3733"/>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 and six columns">
    <p:spTree>
      <p:nvGrpSpPr>
        <p:cNvPr id="263" name="Shape 263"/>
        <p:cNvGrpSpPr/>
        <p:nvPr/>
      </p:nvGrpSpPr>
      <p:grpSpPr>
        <a:xfrm>
          <a:off x="0" y="0"/>
          <a:ext cx="0" cy="0"/>
          <a:chOff x="0" y="0"/>
          <a:chExt cx="0" cy="0"/>
        </a:xfrm>
      </p:grpSpPr>
      <p:sp>
        <p:nvSpPr>
          <p:cNvPr id="264" name="Google Shape;264;p38"/>
          <p:cNvSpPr txBox="1"/>
          <p:nvPr>
            <p:ph idx="1" type="subTitle"/>
          </p:nvPr>
        </p:nvSpPr>
        <p:spPr>
          <a:xfrm>
            <a:off x="4529967" y="2513695"/>
            <a:ext cx="3132000" cy="47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100"/>
              <a:buNone/>
              <a:defRPr sz="24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265" name="Google Shape;265;p38"/>
          <p:cNvSpPr txBox="1"/>
          <p:nvPr>
            <p:ph idx="2" type="subTitle"/>
          </p:nvPr>
        </p:nvSpPr>
        <p:spPr>
          <a:xfrm>
            <a:off x="4529967" y="2771600"/>
            <a:ext cx="3132000" cy="85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266" name="Google Shape;266;p38"/>
          <p:cNvSpPr txBox="1"/>
          <p:nvPr>
            <p:ph idx="3" type="subTitle"/>
          </p:nvPr>
        </p:nvSpPr>
        <p:spPr>
          <a:xfrm>
            <a:off x="1093167" y="2513695"/>
            <a:ext cx="3132000" cy="47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100"/>
              <a:buNone/>
              <a:defRPr sz="24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267" name="Google Shape;267;p38"/>
          <p:cNvSpPr txBox="1"/>
          <p:nvPr>
            <p:ph idx="4" type="subTitle"/>
          </p:nvPr>
        </p:nvSpPr>
        <p:spPr>
          <a:xfrm>
            <a:off x="1093167" y="2771600"/>
            <a:ext cx="3132000" cy="85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268" name="Google Shape;268;p38"/>
          <p:cNvSpPr txBox="1"/>
          <p:nvPr>
            <p:ph idx="5" type="subTitle"/>
          </p:nvPr>
        </p:nvSpPr>
        <p:spPr>
          <a:xfrm>
            <a:off x="7966767" y="2513695"/>
            <a:ext cx="3132000" cy="47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100"/>
              <a:buNone/>
              <a:defRPr sz="24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269" name="Google Shape;269;p38"/>
          <p:cNvSpPr txBox="1"/>
          <p:nvPr>
            <p:ph idx="6" type="subTitle"/>
          </p:nvPr>
        </p:nvSpPr>
        <p:spPr>
          <a:xfrm>
            <a:off x="7966767" y="2771600"/>
            <a:ext cx="3132000" cy="85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270" name="Google Shape;270;p38"/>
          <p:cNvSpPr txBox="1"/>
          <p:nvPr>
            <p:ph idx="7" type="subTitle"/>
          </p:nvPr>
        </p:nvSpPr>
        <p:spPr>
          <a:xfrm>
            <a:off x="4529967" y="4582395"/>
            <a:ext cx="3132000" cy="47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100"/>
              <a:buNone/>
              <a:defRPr sz="24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271" name="Google Shape;271;p38"/>
          <p:cNvSpPr txBox="1"/>
          <p:nvPr>
            <p:ph idx="8" type="subTitle"/>
          </p:nvPr>
        </p:nvSpPr>
        <p:spPr>
          <a:xfrm>
            <a:off x="4529967" y="4840300"/>
            <a:ext cx="3132000" cy="85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272" name="Google Shape;272;p38"/>
          <p:cNvSpPr txBox="1"/>
          <p:nvPr>
            <p:ph idx="9" type="subTitle"/>
          </p:nvPr>
        </p:nvSpPr>
        <p:spPr>
          <a:xfrm>
            <a:off x="1093167" y="4582395"/>
            <a:ext cx="3132000" cy="47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100"/>
              <a:buNone/>
              <a:defRPr sz="24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273" name="Google Shape;273;p38"/>
          <p:cNvSpPr txBox="1"/>
          <p:nvPr>
            <p:ph idx="13" type="subTitle"/>
          </p:nvPr>
        </p:nvSpPr>
        <p:spPr>
          <a:xfrm>
            <a:off x="1093167" y="4840300"/>
            <a:ext cx="3132000" cy="85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274" name="Google Shape;274;p38"/>
          <p:cNvSpPr txBox="1"/>
          <p:nvPr>
            <p:ph idx="14" type="subTitle"/>
          </p:nvPr>
        </p:nvSpPr>
        <p:spPr>
          <a:xfrm>
            <a:off x="7966767" y="4582395"/>
            <a:ext cx="3132000" cy="479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100"/>
              <a:buNone/>
              <a:defRPr sz="24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275" name="Google Shape;275;p38"/>
          <p:cNvSpPr txBox="1"/>
          <p:nvPr>
            <p:ph idx="15" type="subTitle"/>
          </p:nvPr>
        </p:nvSpPr>
        <p:spPr>
          <a:xfrm>
            <a:off x="7966767" y="4840300"/>
            <a:ext cx="3132000" cy="85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276" name="Google Shape;276;p38"/>
          <p:cNvSpPr txBox="1"/>
          <p:nvPr>
            <p:ph type="title"/>
          </p:nvPr>
        </p:nvSpPr>
        <p:spPr>
          <a:xfrm>
            <a:off x="2662633" y="719333"/>
            <a:ext cx="6866800" cy="57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300"/>
              <a:buNone/>
              <a:defRPr sz="3733"/>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p:txBody>
      </p:sp>
      <p:grpSp>
        <p:nvGrpSpPr>
          <p:cNvPr id="277" name="Google Shape;277;p38"/>
          <p:cNvGrpSpPr/>
          <p:nvPr/>
        </p:nvGrpSpPr>
        <p:grpSpPr>
          <a:xfrm>
            <a:off x="-2592730" y="-2771668"/>
            <a:ext cx="16680792" cy="11335448"/>
            <a:chOff x="-1944548" y="-2078751"/>
            <a:chExt cx="12510594" cy="8501586"/>
          </a:xfrm>
        </p:grpSpPr>
        <p:sp>
          <p:nvSpPr>
            <p:cNvPr id="278" name="Google Shape;278;p38"/>
            <p:cNvSpPr/>
            <p:nvPr/>
          </p:nvSpPr>
          <p:spPr>
            <a:xfrm flipH="1" rot="-1514522">
              <a:off x="-1358416" y="-1677542"/>
              <a:ext cx="2459868" cy="2582326"/>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79" name="Google Shape;279;p38"/>
            <p:cNvSpPr/>
            <p:nvPr/>
          </p:nvSpPr>
          <p:spPr>
            <a:xfrm flipH="1" rot="-1514455">
              <a:off x="8677413" y="4441916"/>
              <a:ext cx="1597641" cy="1722512"/>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80" name="Google Shape;280;p38"/>
            <p:cNvSpPr/>
            <p:nvPr/>
          </p:nvSpPr>
          <p:spPr>
            <a:xfrm flipH="1" rot="-1514455">
              <a:off x="8191049" y="4141902"/>
              <a:ext cx="1557889" cy="1888937"/>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81" name="Google Shape;281;p38"/>
            <p:cNvSpPr/>
            <p:nvPr/>
          </p:nvSpPr>
          <p:spPr>
            <a:xfrm flipH="1" rot="-1514455">
              <a:off x="8178446" y="4089912"/>
              <a:ext cx="1800860" cy="1890511"/>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82" name="Google Shape;282;p38"/>
            <p:cNvSpPr/>
            <p:nvPr/>
          </p:nvSpPr>
          <p:spPr>
            <a:xfrm flipH="1" rot="-1430168">
              <a:off x="-1303062" y="-1300746"/>
              <a:ext cx="2162115" cy="233110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83" name="Google Shape;283;p38"/>
            <p:cNvSpPr/>
            <p:nvPr/>
          </p:nvSpPr>
          <p:spPr>
            <a:xfrm flipH="1" rot="-1430168">
              <a:off x="-1517927" y="-1117903"/>
              <a:ext cx="2108318" cy="2556331"/>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spTree>
      <p:nvGrpSpPr>
        <p:cNvPr id="284" name="Shape 284"/>
        <p:cNvGrpSpPr/>
        <p:nvPr/>
      </p:nvGrpSpPr>
      <p:grpSpPr>
        <a:xfrm>
          <a:off x="0" y="0"/>
          <a:ext cx="0" cy="0"/>
          <a:chOff x="0" y="0"/>
          <a:chExt cx="0" cy="0"/>
        </a:xfrm>
      </p:grpSpPr>
      <p:grpSp>
        <p:nvGrpSpPr>
          <p:cNvPr id="285" name="Google Shape;285;p39"/>
          <p:cNvGrpSpPr/>
          <p:nvPr/>
        </p:nvGrpSpPr>
        <p:grpSpPr>
          <a:xfrm>
            <a:off x="-3862611" y="-3499936"/>
            <a:ext cx="17950552" cy="13497832"/>
            <a:chOff x="-2896958" y="-2624952"/>
            <a:chExt cx="13462914" cy="10123374"/>
          </a:xfrm>
        </p:grpSpPr>
        <p:grpSp>
          <p:nvGrpSpPr>
            <p:cNvPr id="286" name="Google Shape;286;p39"/>
            <p:cNvGrpSpPr/>
            <p:nvPr/>
          </p:nvGrpSpPr>
          <p:grpSpPr>
            <a:xfrm>
              <a:off x="-2896958" y="-2624952"/>
              <a:ext cx="13462914" cy="10123374"/>
              <a:chOff x="-2896958" y="-2624952"/>
              <a:chExt cx="13462914" cy="10123374"/>
            </a:xfrm>
          </p:grpSpPr>
          <p:sp>
            <p:nvSpPr>
              <p:cNvPr id="287" name="Google Shape;287;p39"/>
              <p:cNvSpPr/>
              <p:nvPr/>
            </p:nvSpPr>
            <p:spPr>
              <a:xfrm flipH="1" rot="9285662">
                <a:off x="5806126" y="2835956"/>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88" name="Google Shape;288;p39"/>
              <p:cNvSpPr/>
              <p:nvPr/>
            </p:nvSpPr>
            <p:spPr>
              <a:xfrm flipH="1" rot="9285662">
                <a:off x="-2275832" y="-2073377"/>
                <a:ext cx="3410358" cy="3676910"/>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89" name="Google Shape;289;p39"/>
              <p:cNvSpPr/>
              <p:nvPr/>
            </p:nvSpPr>
            <p:spPr>
              <a:xfrm flipH="1" rot="9285662">
                <a:off x="-1152704" y="-1788187"/>
                <a:ext cx="3325502" cy="4032164"/>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90" name="Google Shape;290;p39"/>
              <p:cNvSpPr/>
              <p:nvPr/>
            </p:nvSpPr>
            <p:spPr>
              <a:xfrm flipH="1" rot="9285662">
                <a:off x="-1644474" y="-1680548"/>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91" name="Google Shape;291;p39"/>
              <p:cNvSpPr/>
              <p:nvPr/>
            </p:nvSpPr>
            <p:spPr>
              <a:xfrm flipH="1" rot="9369735">
                <a:off x="6184762" y="2639811"/>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92" name="Google Shape;292;p39"/>
              <p:cNvSpPr/>
              <p:nvPr/>
            </p:nvSpPr>
            <p:spPr>
              <a:xfrm flipH="1" rot="9369735">
                <a:off x="6604611" y="2002120"/>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nvGrpSpPr>
            <p:cNvPr id="293" name="Google Shape;293;p39"/>
            <p:cNvGrpSpPr/>
            <p:nvPr/>
          </p:nvGrpSpPr>
          <p:grpSpPr>
            <a:xfrm rot="5400000">
              <a:off x="1874510" y="-229219"/>
              <a:ext cx="5394990" cy="4302857"/>
              <a:chOff x="404669" y="406050"/>
              <a:chExt cx="8334605" cy="4331445"/>
            </a:xfrm>
          </p:grpSpPr>
          <p:sp>
            <p:nvSpPr>
              <p:cNvPr id="294" name="Google Shape;294;p39"/>
              <p:cNvSpPr/>
              <p:nvPr/>
            </p:nvSpPr>
            <p:spPr>
              <a:xfrm>
                <a:off x="433534" y="430095"/>
                <a:ext cx="8270100" cy="4307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95" name="Google Shape;295;p39"/>
              <p:cNvSpPr/>
              <p:nvPr/>
            </p:nvSpPr>
            <p:spPr>
              <a:xfrm rot="5400000">
                <a:off x="2406310" y="-1595591"/>
                <a:ext cx="4331324" cy="8334605"/>
              </a:xfrm>
              <a:custGeom>
                <a:rect b="b" l="l" r="r" t="t"/>
                <a:pathLst>
                  <a:path extrusionOk="0" h="71534" w="47852">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sp>
        <p:nvSpPr>
          <p:cNvPr id="296" name="Google Shape;296;p39"/>
          <p:cNvSpPr txBox="1"/>
          <p:nvPr>
            <p:ph idx="1" type="subTitle"/>
          </p:nvPr>
        </p:nvSpPr>
        <p:spPr>
          <a:xfrm>
            <a:off x="3763884" y="1938096"/>
            <a:ext cx="4664400" cy="53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4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297" name="Google Shape;297;p39"/>
          <p:cNvSpPr txBox="1"/>
          <p:nvPr>
            <p:ph idx="2" type="subTitle"/>
          </p:nvPr>
        </p:nvSpPr>
        <p:spPr>
          <a:xfrm>
            <a:off x="3763884" y="2597272"/>
            <a:ext cx="4664400" cy="101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298" name="Google Shape;298;p39"/>
          <p:cNvSpPr txBox="1"/>
          <p:nvPr/>
        </p:nvSpPr>
        <p:spPr>
          <a:xfrm>
            <a:off x="3714267" y="4606167"/>
            <a:ext cx="4763600" cy="11684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ko-KR" sz="1600" u="none" cap="none" strike="noStrike">
                <a:solidFill>
                  <a:schemeClr val="accent3"/>
                </a:solidFill>
                <a:latin typeface="Montserrat"/>
                <a:ea typeface="Montserrat"/>
                <a:cs typeface="Montserrat"/>
                <a:sym typeface="Montserrat"/>
              </a:rPr>
              <a:t>CREDITS: This presentation template was created by </a:t>
            </a:r>
            <a:r>
              <a:rPr b="0" i="0" lang="ko-KR" sz="1600" u="none" cap="none" strike="noStrike">
                <a:solidFill>
                  <a:schemeClr val="accent5"/>
                </a:solidFill>
                <a:uFill>
                  <a:noFill/>
                </a:uFill>
                <a:latin typeface="Montserrat"/>
                <a:ea typeface="Montserrat"/>
                <a:cs typeface="Montserrat"/>
                <a:sym typeface="Montserrat"/>
                <a:hlinkClick r:id="rId2">
                  <a:extLst>
                    <a:ext uri="{A12FA001-AC4F-418D-AE19-62706E023703}">
                      <ahyp:hlinkClr val="tx"/>
                    </a:ext>
                  </a:extLst>
                </a:hlinkClick>
              </a:rPr>
              <a:t>Slidesgo</a:t>
            </a:r>
            <a:r>
              <a:rPr b="0" i="0" lang="ko-KR" sz="1600" u="none" cap="none" strike="noStrike">
                <a:solidFill>
                  <a:schemeClr val="accent3"/>
                </a:solidFill>
                <a:latin typeface="Montserrat"/>
                <a:ea typeface="Montserrat"/>
                <a:cs typeface="Montserrat"/>
                <a:sym typeface="Montserrat"/>
              </a:rPr>
              <a:t>, including icons by </a:t>
            </a:r>
            <a:r>
              <a:rPr b="0" i="0" lang="ko-KR" sz="1600" u="none" cap="none" strike="noStrike">
                <a:solidFill>
                  <a:schemeClr val="accent5"/>
                </a:solidFill>
                <a:uFill>
                  <a:noFill/>
                </a:uFill>
                <a:latin typeface="Montserrat"/>
                <a:ea typeface="Montserrat"/>
                <a:cs typeface="Montserrat"/>
                <a:sym typeface="Montserrat"/>
                <a:hlinkClick r:id="rId3">
                  <a:extLst>
                    <a:ext uri="{A12FA001-AC4F-418D-AE19-62706E023703}">
                      <ahyp:hlinkClr val="tx"/>
                    </a:ext>
                  </a:extLst>
                </a:hlinkClick>
              </a:rPr>
              <a:t>Flaticon</a:t>
            </a:r>
            <a:r>
              <a:rPr b="0" i="0" lang="ko-KR" sz="1600" u="none" cap="none" strike="noStrike">
                <a:solidFill>
                  <a:schemeClr val="accent3"/>
                </a:solidFill>
                <a:latin typeface="Montserrat"/>
                <a:ea typeface="Montserrat"/>
                <a:cs typeface="Montserrat"/>
                <a:sym typeface="Montserrat"/>
              </a:rPr>
              <a:t>, infographics &amp; images by </a:t>
            </a:r>
            <a:r>
              <a:rPr b="0" i="0" lang="ko-KR" sz="1600" u="none" cap="none" strike="noStrike">
                <a:solidFill>
                  <a:schemeClr val="accent5"/>
                </a:solidFill>
                <a:uFill>
                  <a:noFill/>
                </a:uFill>
                <a:latin typeface="Montserrat"/>
                <a:ea typeface="Montserrat"/>
                <a:cs typeface="Montserrat"/>
                <a:sym typeface="Montserrat"/>
                <a:hlinkClick r:id="rId4">
                  <a:extLst>
                    <a:ext uri="{A12FA001-AC4F-418D-AE19-62706E023703}">
                      <ahyp:hlinkClr val="tx"/>
                    </a:ext>
                  </a:extLst>
                </a:hlinkClick>
              </a:rPr>
              <a:t>Freepik</a:t>
            </a:r>
            <a:r>
              <a:rPr b="0" i="0" lang="ko-KR" sz="1600" u="none" cap="none" strike="noStrike">
                <a:solidFill>
                  <a:schemeClr val="accent3"/>
                </a:solidFill>
                <a:latin typeface="Montserrat"/>
                <a:ea typeface="Montserrat"/>
                <a:cs typeface="Montserrat"/>
                <a:sym typeface="Montserrat"/>
              </a:rPr>
              <a:t>.</a:t>
            </a:r>
            <a:endParaRPr b="0" i="0" sz="1600" u="none" cap="none" strike="noStrike">
              <a:solidFill>
                <a:schemeClr val="accent3"/>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SzPts val="1100"/>
              <a:buFont typeface="Arial"/>
              <a:buNone/>
            </a:pPr>
            <a:r>
              <a:t/>
            </a:r>
            <a:endParaRPr b="0" i="0" sz="2400" u="none" cap="none" strike="noStrike">
              <a:solidFill>
                <a:schemeClr val="accent3"/>
              </a:solidFill>
              <a:latin typeface="Montserrat"/>
              <a:ea typeface="Montserrat"/>
              <a:cs typeface="Montserrat"/>
              <a:sym typeface="Montserrat"/>
            </a:endParaRPr>
          </a:p>
        </p:txBody>
      </p:sp>
      <p:sp>
        <p:nvSpPr>
          <p:cNvPr id="299" name="Google Shape;299;p39"/>
          <p:cNvSpPr txBox="1"/>
          <p:nvPr>
            <p:ph type="title"/>
          </p:nvPr>
        </p:nvSpPr>
        <p:spPr>
          <a:xfrm>
            <a:off x="3613733" y="1132500"/>
            <a:ext cx="4864000" cy="1156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300"/>
              <a:buNone/>
              <a:defRPr sz="10000"/>
            </a:lvl1pPr>
            <a:lvl2pPr lvl="1" algn="ctr">
              <a:lnSpc>
                <a:spcPct val="100000"/>
              </a:lnSpc>
              <a:spcBef>
                <a:spcPts val="0"/>
              </a:spcBef>
              <a:spcAft>
                <a:spcPts val="0"/>
              </a:spcAft>
              <a:buSzPts val="3300"/>
              <a:buNone/>
              <a:defRPr>
                <a:latin typeface="Montserrat"/>
                <a:ea typeface="Montserrat"/>
                <a:cs typeface="Montserrat"/>
                <a:sym typeface="Montserrat"/>
              </a:defRPr>
            </a:lvl2pPr>
            <a:lvl3pPr lvl="2" algn="ctr">
              <a:lnSpc>
                <a:spcPct val="100000"/>
              </a:lnSpc>
              <a:spcBef>
                <a:spcPts val="0"/>
              </a:spcBef>
              <a:spcAft>
                <a:spcPts val="0"/>
              </a:spcAft>
              <a:buSzPts val="3300"/>
              <a:buNone/>
              <a:defRPr>
                <a:latin typeface="Montserrat"/>
                <a:ea typeface="Montserrat"/>
                <a:cs typeface="Montserrat"/>
                <a:sym typeface="Montserrat"/>
              </a:defRPr>
            </a:lvl3pPr>
            <a:lvl4pPr lvl="3" algn="ctr">
              <a:lnSpc>
                <a:spcPct val="100000"/>
              </a:lnSpc>
              <a:spcBef>
                <a:spcPts val="0"/>
              </a:spcBef>
              <a:spcAft>
                <a:spcPts val="0"/>
              </a:spcAft>
              <a:buSzPts val="3300"/>
              <a:buNone/>
              <a:defRPr>
                <a:latin typeface="Montserrat"/>
                <a:ea typeface="Montserrat"/>
                <a:cs typeface="Montserrat"/>
                <a:sym typeface="Montserrat"/>
              </a:defRPr>
            </a:lvl4pPr>
            <a:lvl5pPr lvl="4" algn="ctr">
              <a:lnSpc>
                <a:spcPct val="100000"/>
              </a:lnSpc>
              <a:spcBef>
                <a:spcPts val="0"/>
              </a:spcBef>
              <a:spcAft>
                <a:spcPts val="0"/>
              </a:spcAft>
              <a:buSzPts val="3300"/>
              <a:buNone/>
              <a:defRPr>
                <a:latin typeface="Montserrat"/>
                <a:ea typeface="Montserrat"/>
                <a:cs typeface="Montserrat"/>
                <a:sym typeface="Montserrat"/>
              </a:defRPr>
            </a:lvl5pPr>
            <a:lvl6pPr lvl="5" algn="ctr">
              <a:lnSpc>
                <a:spcPct val="100000"/>
              </a:lnSpc>
              <a:spcBef>
                <a:spcPts val="0"/>
              </a:spcBef>
              <a:spcAft>
                <a:spcPts val="0"/>
              </a:spcAft>
              <a:buSzPts val="3300"/>
              <a:buNone/>
              <a:defRPr>
                <a:latin typeface="Montserrat"/>
                <a:ea typeface="Montserrat"/>
                <a:cs typeface="Montserrat"/>
                <a:sym typeface="Montserrat"/>
              </a:defRPr>
            </a:lvl6pPr>
            <a:lvl7pPr lvl="6" algn="ctr">
              <a:lnSpc>
                <a:spcPct val="100000"/>
              </a:lnSpc>
              <a:spcBef>
                <a:spcPts val="0"/>
              </a:spcBef>
              <a:spcAft>
                <a:spcPts val="0"/>
              </a:spcAft>
              <a:buSzPts val="3300"/>
              <a:buNone/>
              <a:defRPr>
                <a:latin typeface="Montserrat"/>
                <a:ea typeface="Montserrat"/>
                <a:cs typeface="Montserrat"/>
                <a:sym typeface="Montserrat"/>
              </a:defRPr>
            </a:lvl7pPr>
            <a:lvl8pPr lvl="7" algn="ctr">
              <a:lnSpc>
                <a:spcPct val="100000"/>
              </a:lnSpc>
              <a:spcBef>
                <a:spcPts val="0"/>
              </a:spcBef>
              <a:spcAft>
                <a:spcPts val="0"/>
              </a:spcAft>
              <a:buSzPts val="3300"/>
              <a:buNone/>
              <a:defRPr>
                <a:latin typeface="Montserrat"/>
                <a:ea typeface="Montserrat"/>
                <a:cs typeface="Montserrat"/>
                <a:sym typeface="Montserrat"/>
              </a:defRPr>
            </a:lvl8pPr>
            <a:lvl9pPr lvl="8" algn="ctr">
              <a:lnSpc>
                <a:spcPct val="100000"/>
              </a:lnSpc>
              <a:spcBef>
                <a:spcPts val="0"/>
              </a:spcBef>
              <a:spcAft>
                <a:spcPts val="0"/>
              </a:spcAft>
              <a:buSzPts val="3300"/>
              <a:buNone/>
              <a:defRPr>
                <a:latin typeface="Montserrat"/>
                <a:ea typeface="Montserrat"/>
                <a:cs typeface="Montserrat"/>
                <a:sym typeface="Montserra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Numbers">
    <p:spTree>
      <p:nvGrpSpPr>
        <p:cNvPr id="38" name="Shape 38"/>
        <p:cNvGrpSpPr/>
        <p:nvPr/>
      </p:nvGrpSpPr>
      <p:grpSpPr>
        <a:xfrm>
          <a:off x="0" y="0"/>
          <a:ext cx="0" cy="0"/>
          <a:chOff x="0" y="0"/>
          <a:chExt cx="0" cy="0"/>
        </a:xfrm>
      </p:grpSpPr>
      <p:grpSp>
        <p:nvGrpSpPr>
          <p:cNvPr id="39" name="Google Shape;39;p19"/>
          <p:cNvGrpSpPr/>
          <p:nvPr/>
        </p:nvGrpSpPr>
        <p:grpSpPr>
          <a:xfrm>
            <a:off x="-780914" y="-1465838"/>
            <a:ext cx="14573012" cy="9803855"/>
            <a:chOff x="-585686" y="-1099379"/>
            <a:chExt cx="10929759" cy="7352891"/>
          </a:xfrm>
        </p:grpSpPr>
        <p:sp>
          <p:nvSpPr>
            <p:cNvPr id="40" name="Google Shape;40;p19"/>
            <p:cNvSpPr/>
            <p:nvPr/>
          </p:nvSpPr>
          <p:spPr>
            <a:xfrm rot="315833">
              <a:off x="-470260" y="2809509"/>
              <a:ext cx="2437809" cy="2628347"/>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1" name="Google Shape;41;p19"/>
            <p:cNvSpPr/>
            <p:nvPr/>
          </p:nvSpPr>
          <p:spPr>
            <a:xfrm rot="315833">
              <a:off x="-13572" y="3038950"/>
              <a:ext cx="2377152" cy="288229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2" name="Google Shape;42;p19"/>
            <p:cNvSpPr/>
            <p:nvPr/>
          </p:nvSpPr>
          <p:spPr>
            <a:xfrm rot="315833">
              <a:off x="-286641" y="3248850"/>
              <a:ext cx="2747897" cy="288469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3" name="Google Shape;43;p19"/>
            <p:cNvSpPr/>
            <p:nvPr/>
          </p:nvSpPr>
          <p:spPr>
            <a:xfrm rot="315633">
              <a:off x="6771567" y="-971975"/>
              <a:ext cx="2924002" cy="3152541"/>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4" name="Google Shape;44;p19"/>
            <p:cNvSpPr/>
            <p:nvPr/>
          </p:nvSpPr>
          <p:spPr>
            <a:xfrm rot="315633">
              <a:off x="6951891" y="-552494"/>
              <a:ext cx="2851248" cy="345713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5" name="Google Shape;45;p19"/>
            <p:cNvSpPr/>
            <p:nvPr/>
          </p:nvSpPr>
          <p:spPr>
            <a:xfrm rot="315633">
              <a:off x="6896466" y="-360189"/>
              <a:ext cx="3295933" cy="346001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6" name="Google Shape;46;p19"/>
            <p:cNvSpPr/>
            <p:nvPr/>
          </p:nvSpPr>
          <p:spPr>
            <a:xfrm>
              <a:off x="718309" y="578058"/>
              <a:ext cx="7701300" cy="4009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7" name="Google Shape;47;p19"/>
            <p:cNvSpPr/>
            <p:nvPr/>
          </p:nvSpPr>
          <p:spPr>
            <a:xfrm rot="5400000">
              <a:off x="2555945" y="-1308801"/>
              <a:ext cx="4032129" cy="7761081"/>
            </a:xfrm>
            <a:custGeom>
              <a:rect b="b" l="l" r="r" t="t"/>
              <a:pathLst>
                <a:path extrusionOk="0" h="71534" w="47852">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48" name="Google Shape;48;p19"/>
          <p:cNvSpPr txBox="1"/>
          <p:nvPr>
            <p:ph type="title"/>
          </p:nvPr>
        </p:nvSpPr>
        <p:spPr>
          <a:xfrm>
            <a:off x="3763800" y="922533"/>
            <a:ext cx="4664400" cy="136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7333"/>
            </a:lvl1pPr>
            <a:lvl2pPr lvl="1" algn="ctr">
              <a:lnSpc>
                <a:spcPct val="100000"/>
              </a:lnSpc>
              <a:spcBef>
                <a:spcPts val="0"/>
              </a:spcBef>
              <a:spcAft>
                <a:spcPts val="0"/>
              </a:spcAft>
              <a:buSzPts val="7200"/>
              <a:buNone/>
              <a:defRPr sz="9600"/>
            </a:lvl2pPr>
            <a:lvl3pPr lvl="2" algn="ctr">
              <a:lnSpc>
                <a:spcPct val="100000"/>
              </a:lnSpc>
              <a:spcBef>
                <a:spcPts val="0"/>
              </a:spcBef>
              <a:spcAft>
                <a:spcPts val="0"/>
              </a:spcAft>
              <a:buSzPts val="7200"/>
              <a:buNone/>
              <a:defRPr sz="9600"/>
            </a:lvl3pPr>
            <a:lvl4pPr lvl="3" algn="ctr">
              <a:lnSpc>
                <a:spcPct val="100000"/>
              </a:lnSpc>
              <a:spcBef>
                <a:spcPts val="0"/>
              </a:spcBef>
              <a:spcAft>
                <a:spcPts val="0"/>
              </a:spcAft>
              <a:buSzPts val="7200"/>
              <a:buNone/>
              <a:defRPr sz="9600"/>
            </a:lvl4pPr>
            <a:lvl5pPr lvl="4" algn="ctr">
              <a:lnSpc>
                <a:spcPct val="100000"/>
              </a:lnSpc>
              <a:spcBef>
                <a:spcPts val="0"/>
              </a:spcBef>
              <a:spcAft>
                <a:spcPts val="0"/>
              </a:spcAft>
              <a:buSzPts val="7200"/>
              <a:buNone/>
              <a:defRPr sz="9600"/>
            </a:lvl5pPr>
            <a:lvl6pPr lvl="5" algn="ctr">
              <a:lnSpc>
                <a:spcPct val="100000"/>
              </a:lnSpc>
              <a:spcBef>
                <a:spcPts val="0"/>
              </a:spcBef>
              <a:spcAft>
                <a:spcPts val="0"/>
              </a:spcAft>
              <a:buSzPts val="7200"/>
              <a:buNone/>
              <a:defRPr sz="9600"/>
            </a:lvl6pPr>
            <a:lvl7pPr lvl="6" algn="ctr">
              <a:lnSpc>
                <a:spcPct val="100000"/>
              </a:lnSpc>
              <a:spcBef>
                <a:spcPts val="0"/>
              </a:spcBef>
              <a:spcAft>
                <a:spcPts val="0"/>
              </a:spcAft>
              <a:buSzPts val="7200"/>
              <a:buNone/>
              <a:defRPr sz="9600"/>
            </a:lvl7pPr>
            <a:lvl8pPr lvl="7" algn="ctr">
              <a:lnSpc>
                <a:spcPct val="100000"/>
              </a:lnSpc>
              <a:spcBef>
                <a:spcPts val="0"/>
              </a:spcBef>
              <a:spcAft>
                <a:spcPts val="0"/>
              </a:spcAft>
              <a:buSzPts val="7200"/>
              <a:buNone/>
              <a:defRPr sz="9600"/>
            </a:lvl8pPr>
            <a:lvl9pPr lvl="8" algn="ctr">
              <a:lnSpc>
                <a:spcPct val="100000"/>
              </a:lnSpc>
              <a:spcBef>
                <a:spcPts val="0"/>
              </a:spcBef>
              <a:spcAft>
                <a:spcPts val="0"/>
              </a:spcAft>
              <a:buSzPts val="7200"/>
              <a:buNone/>
              <a:defRPr sz="9600"/>
            </a:lvl9pPr>
          </a:lstStyle>
          <a:p/>
        </p:txBody>
      </p:sp>
      <p:sp>
        <p:nvSpPr>
          <p:cNvPr id="49" name="Google Shape;49;p19"/>
          <p:cNvSpPr txBox="1"/>
          <p:nvPr>
            <p:ph idx="1" type="subTitle"/>
          </p:nvPr>
        </p:nvSpPr>
        <p:spPr>
          <a:xfrm>
            <a:off x="3763967" y="1983333"/>
            <a:ext cx="4664400" cy="53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50" name="Google Shape;50;p19"/>
          <p:cNvSpPr txBox="1"/>
          <p:nvPr>
            <p:ph idx="2" type="title"/>
          </p:nvPr>
        </p:nvSpPr>
        <p:spPr>
          <a:xfrm>
            <a:off x="3763800" y="2616933"/>
            <a:ext cx="4664400" cy="136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7333"/>
            </a:lvl1pPr>
            <a:lvl2pPr lvl="1" algn="ctr">
              <a:lnSpc>
                <a:spcPct val="100000"/>
              </a:lnSpc>
              <a:spcBef>
                <a:spcPts val="0"/>
              </a:spcBef>
              <a:spcAft>
                <a:spcPts val="0"/>
              </a:spcAft>
              <a:buSzPts val="7200"/>
              <a:buNone/>
              <a:defRPr sz="9600"/>
            </a:lvl2pPr>
            <a:lvl3pPr lvl="2" algn="ctr">
              <a:lnSpc>
                <a:spcPct val="100000"/>
              </a:lnSpc>
              <a:spcBef>
                <a:spcPts val="0"/>
              </a:spcBef>
              <a:spcAft>
                <a:spcPts val="0"/>
              </a:spcAft>
              <a:buSzPts val="7200"/>
              <a:buNone/>
              <a:defRPr sz="9600"/>
            </a:lvl3pPr>
            <a:lvl4pPr lvl="3" algn="ctr">
              <a:lnSpc>
                <a:spcPct val="100000"/>
              </a:lnSpc>
              <a:spcBef>
                <a:spcPts val="0"/>
              </a:spcBef>
              <a:spcAft>
                <a:spcPts val="0"/>
              </a:spcAft>
              <a:buSzPts val="7200"/>
              <a:buNone/>
              <a:defRPr sz="9600"/>
            </a:lvl4pPr>
            <a:lvl5pPr lvl="4" algn="ctr">
              <a:lnSpc>
                <a:spcPct val="100000"/>
              </a:lnSpc>
              <a:spcBef>
                <a:spcPts val="0"/>
              </a:spcBef>
              <a:spcAft>
                <a:spcPts val="0"/>
              </a:spcAft>
              <a:buSzPts val="7200"/>
              <a:buNone/>
              <a:defRPr sz="9600"/>
            </a:lvl5pPr>
            <a:lvl6pPr lvl="5" algn="ctr">
              <a:lnSpc>
                <a:spcPct val="100000"/>
              </a:lnSpc>
              <a:spcBef>
                <a:spcPts val="0"/>
              </a:spcBef>
              <a:spcAft>
                <a:spcPts val="0"/>
              </a:spcAft>
              <a:buSzPts val="7200"/>
              <a:buNone/>
              <a:defRPr sz="9600"/>
            </a:lvl6pPr>
            <a:lvl7pPr lvl="6" algn="ctr">
              <a:lnSpc>
                <a:spcPct val="100000"/>
              </a:lnSpc>
              <a:spcBef>
                <a:spcPts val="0"/>
              </a:spcBef>
              <a:spcAft>
                <a:spcPts val="0"/>
              </a:spcAft>
              <a:buSzPts val="7200"/>
              <a:buNone/>
              <a:defRPr sz="9600"/>
            </a:lvl7pPr>
            <a:lvl8pPr lvl="7" algn="ctr">
              <a:lnSpc>
                <a:spcPct val="100000"/>
              </a:lnSpc>
              <a:spcBef>
                <a:spcPts val="0"/>
              </a:spcBef>
              <a:spcAft>
                <a:spcPts val="0"/>
              </a:spcAft>
              <a:buSzPts val="7200"/>
              <a:buNone/>
              <a:defRPr sz="9600"/>
            </a:lvl8pPr>
            <a:lvl9pPr lvl="8" algn="ctr">
              <a:lnSpc>
                <a:spcPct val="100000"/>
              </a:lnSpc>
              <a:spcBef>
                <a:spcPts val="0"/>
              </a:spcBef>
              <a:spcAft>
                <a:spcPts val="0"/>
              </a:spcAft>
              <a:buSzPts val="7200"/>
              <a:buNone/>
              <a:defRPr sz="9600"/>
            </a:lvl9pPr>
          </a:lstStyle>
          <a:p/>
        </p:txBody>
      </p:sp>
      <p:sp>
        <p:nvSpPr>
          <p:cNvPr id="51" name="Google Shape;51;p19"/>
          <p:cNvSpPr txBox="1"/>
          <p:nvPr>
            <p:ph idx="3" type="subTitle"/>
          </p:nvPr>
        </p:nvSpPr>
        <p:spPr>
          <a:xfrm>
            <a:off x="3763967" y="3677733"/>
            <a:ext cx="4664400" cy="53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52" name="Google Shape;52;p19"/>
          <p:cNvSpPr txBox="1"/>
          <p:nvPr>
            <p:ph idx="4" type="title"/>
          </p:nvPr>
        </p:nvSpPr>
        <p:spPr>
          <a:xfrm>
            <a:off x="3763800" y="4311333"/>
            <a:ext cx="4664400" cy="136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7333"/>
            </a:lvl1pPr>
            <a:lvl2pPr lvl="1" algn="ctr">
              <a:lnSpc>
                <a:spcPct val="100000"/>
              </a:lnSpc>
              <a:spcBef>
                <a:spcPts val="0"/>
              </a:spcBef>
              <a:spcAft>
                <a:spcPts val="0"/>
              </a:spcAft>
              <a:buSzPts val="7200"/>
              <a:buNone/>
              <a:defRPr sz="9600"/>
            </a:lvl2pPr>
            <a:lvl3pPr lvl="2" algn="ctr">
              <a:lnSpc>
                <a:spcPct val="100000"/>
              </a:lnSpc>
              <a:spcBef>
                <a:spcPts val="0"/>
              </a:spcBef>
              <a:spcAft>
                <a:spcPts val="0"/>
              </a:spcAft>
              <a:buSzPts val="7200"/>
              <a:buNone/>
              <a:defRPr sz="9600"/>
            </a:lvl3pPr>
            <a:lvl4pPr lvl="3" algn="ctr">
              <a:lnSpc>
                <a:spcPct val="100000"/>
              </a:lnSpc>
              <a:spcBef>
                <a:spcPts val="0"/>
              </a:spcBef>
              <a:spcAft>
                <a:spcPts val="0"/>
              </a:spcAft>
              <a:buSzPts val="7200"/>
              <a:buNone/>
              <a:defRPr sz="9600"/>
            </a:lvl4pPr>
            <a:lvl5pPr lvl="4" algn="ctr">
              <a:lnSpc>
                <a:spcPct val="100000"/>
              </a:lnSpc>
              <a:spcBef>
                <a:spcPts val="0"/>
              </a:spcBef>
              <a:spcAft>
                <a:spcPts val="0"/>
              </a:spcAft>
              <a:buSzPts val="7200"/>
              <a:buNone/>
              <a:defRPr sz="9600"/>
            </a:lvl5pPr>
            <a:lvl6pPr lvl="5" algn="ctr">
              <a:lnSpc>
                <a:spcPct val="100000"/>
              </a:lnSpc>
              <a:spcBef>
                <a:spcPts val="0"/>
              </a:spcBef>
              <a:spcAft>
                <a:spcPts val="0"/>
              </a:spcAft>
              <a:buSzPts val="7200"/>
              <a:buNone/>
              <a:defRPr sz="9600"/>
            </a:lvl6pPr>
            <a:lvl7pPr lvl="6" algn="ctr">
              <a:lnSpc>
                <a:spcPct val="100000"/>
              </a:lnSpc>
              <a:spcBef>
                <a:spcPts val="0"/>
              </a:spcBef>
              <a:spcAft>
                <a:spcPts val="0"/>
              </a:spcAft>
              <a:buSzPts val="7200"/>
              <a:buNone/>
              <a:defRPr sz="9600"/>
            </a:lvl7pPr>
            <a:lvl8pPr lvl="7" algn="ctr">
              <a:lnSpc>
                <a:spcPct val="100000"/>
              </a:lnSpc>
              <a:spcBef>
                <a:spcPts val="0"/>
              </a:spcBef>
              <a:spcAft>
                <a:spcPts val="0"/>
              </a:spcAft>
              <a:buSzPts val="7200"/>
              <a:buNone/>
              <a:defRPr sz="9600"/>
            </a:lvl8pPr>
            <a:lvl9pPr lvl="8" algn="ctr">
              <a:lnSpc>
                <a:spcPct val="100000"/>
              </a:lnSpc>
              <a:spcBef>
                <a:spcPts val="0"/>
              </a:spcBef>
              <a:spcAft>
                <a:spcPts val="0"/>
              </a:spcAft>
              <a:buSzPts val="7200"/>
              <a:buNone/>
              <a:defRPr sz="9600"/>
            </a:lvl9pPr>
          </a:lstStyle>
          <a:p/>
        </p:txBody>
      </p:sp>
      <p:sp>
        <p:nvSpPr>
          <p:cNvPr id="53" name="Google Shape;53;p19"/>
          <p:cNvSpPr txBox="1"/>
          <p:nvPr>
            <p:ph idx="5" type="subTitle"/>
          </p:nvPr>
        </p:nvSpPr>
        <p:spPr>
          <a:xfrm>
            <a:off x="3763967" y="5372133"/>
            <a:ext cx="4664400" cy="53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4" name="Shape 54"/>
        <p:cNvGrpSpPr/>
        <p:nvPr/>
      </p:nvGrpSpPr>
      <p:grpSpPr>
        <a:xfrm>
          <a:off x="0" y="0"/>
          <a:ext cx="0" cy="0"/>
          <a:chOff x="0" y="0"/>
          <a:chExt cx="0" cy="0"/>
        </a:xfrm>
      </p:grpSpPr>
      <p:grpSp>
        <p:nvGrpSpPr>
          <p:cNvPr id="55" name="Google Shape;55;p20"/>
          <p:cNvGrpSpPr/>
          <p:nvPr/>
        </p:nvGrpSpPr>
        <p:grpSpPr>
          <a:xfrm>
            <a:off x="-4040411" y="-3789502"/>
            <a:ext cx="20338152" cy="13733327"/>
            <a:chOff x="-3030308" y="-2842127"/>
            <a:chExt cx="15253614" cy="10299995"/>
          </a:xfrm>
        </p:grpSpPr>
        <p:sp>
          <p:nvSpPr>
            <p:cNvPr id="56" name="Google Shape;56;p20"/>
            <p:cNvSpPr/>
            <p:nvPr/>
          </p:nvSpPr>
          <p:spPr>
            <a:xfrm rot="-9285662">
              <a:off x="7702278" y="-1512919"/>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7" name="Google Shape;57;p20"/>
            <p:cNvSpPr/>
            <p:nvPr/>
          </p:nvSpPr>
          <p:spPr>
            <a:xfrm rot="-9285662">
              <a:off x="-1764529" y="2618998"/>
              <a:ext cx="3410358" cy="3676910"/>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8" name="Google Shape;58;p20"/>
            <p:cNvSpPr/>
            <p:nvPr/>
          </p:nvSpPr>
          <p:spPr>
            <a:xfrm rot="-9285662">
              <a:off x="-2326551" y="2687763"/>
              <a:ext cx="3325502" cy="4032164"/>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9" name="Google Shape;59;p20"/>
            <p:cNvSpPr/>
            <p:nvPr/>
          </p:nvSpPr>
          <p:spPr>
            <a:xfrm rot="-9285662">
              <a:off x="-2353432" y="2795402"/>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0" name="Google Shape;60;p20"/>
            <p:cNvSpPr/>
            <p:nvPr/>
          </p:nvSpPr>
          <p:spPr>
            <a:xfrm rot="-9369735">
              <a:off x="7789087" y="-1709064"/>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1" name="Google Shape;61;p20"/>
            <p:cNvSpPr/>
            <p:nvPr/>
          </p:nvSpPr>
          <p:spPr>
            <a:xfrm rot="-9369735">
              <a:off x="7453307" y="-2346755"/>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62" name="Google Shape;62;p20"/>
          <p:cNvSpPr txBox="1"/>
          <p:nvPr>
            <p:ph type="title"/>
          </p:nvPr>
        </p:nvSpPr>
        <p:spPr>
          <a:xfrm>
            <a:off x="3252600" y="3116677"/>
            <a:ext cx="5686800" cy="1976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200"/>
              <a:buNone/>
              <a:defRPr sz="6133"/>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p:txBody>
      </p:sp>
      <p:sp>
        <p:nvSpPr>
          <p:cNvPr id="63" name="Google Shape;63;p20"/>
          <p:cNvSpPr txBox="1"/>
          <p:nvPr>
            <p:ph idx="1" type="subTitle"/>
          </p:nvPr>
        </p:nvSpPr>
        <p:spPr>
          <a:xfrm>
            <a:off x="4177867" y="5042884"/>
            <a:ext cx="3836400" cy="86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64" name="Google Shape;64;p20"/>
          <p:cNvSpPr txBox="1"/>
          <p:nvPr>
            <p:ph idx="2" type="title"/>
          </p:nvPr>
        </p:nvSpPr>
        <p:spPr>
          <a:xfrm>
            <a:off x="4109800" y="1157267"/>
            <a:ext cx="3972400" cy="173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14666"/>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1"/>
        </a:solidFill>
      </p:bgPr>
    </p:bg>
    <p:spTree>
      <p:nvGrpSpPr>
        <p:cNvPr id="65" name="Shape 65"/>
        <p:cNvGrpSpPr/>
        <p:nvPr/>
      </p:nvGrpSpPr>
      <p:grpSpPr>
        <a:xfrm>
          <a:off x="0" y="0"/>
          <a:ext cx="0" cy="0"/>
          <a:chOff x="0" y="0"/>
          <a:chExt cx="0" cy="0"/>
        </a:xfrm>
      </p:grpSpPr>
      <p:grpSp>
        <p:nvGrpSpPr>
          <p:cNvPr id="66" name="Google Shape;66;p21"/>
          <p:cNvGrpSpPr/>
          <p:nvPr/>
        </p:nvGrpSpPr>
        <p:grpSpPr>
          <a:xfrm flipH="1" rot="10800000">
            <a:off x="-4209872" y="-3103703"/>
            <a:ext cx="19276795" cy="12656251"/>
            <a:chOff x="-3157404" y="-2327775"/>
            <a:chExt cx="14457596" cy="9492188"/>
          </a:xfrm>
        </p:grpSpPr>
        <p:sp>
          <p:nvSpPr>
            <p:cNvPr id="67" name="Google Shape;67;p21"/>
            <p:cNvSpPr/>
            <p:nvPr/>
          </p:nvSpPr>
          <p:spPr>
            <a:xfrm rot="1514360">
              <a:off x="7664166" y="-1848832"/>
              <a:ext cx="2936660" cy="308285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8" name="Google Shape;68;p21"/>
            <p:cNvSpPr/>
            <p:nvPr/>
          </p:nvSpPr>
          <p:spPr>
            <a:xfrm rot="1514343">
              <a:off x="-2679303" y="3909620"/>
              <a:ext cx="2625055" cy="2830228"/>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69" name="Google Shape;69;p21"/>
            <p:cNvSpPr/>
            <p:nvPr/>
          </p:nvSpPr>
          <p:spPr>
            <a:xfrm rot="1514343">
              <a:off x="-1814818" y="3416661"/>
              <a:ext cx="2559739" cy="3103678"/>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0" name="Google Shape;70;p21"/>
            <p:cNvSpPr/>
            <p:nvPr/>
          </p:nvSpPr>
          <p:spPr>
            <a:xfrm rot="1514343">
              <a:off x="-2193340" y="3331226"/>
              <a:ext cx="2958960" cy="310626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1" name="Google Shape;71;p21"/>
            <p:cNvSpPr/>
            <p:nvPr/>
          </p:nvSpPr>
          <p:spPr>
            <a:xfrm rot="1430259">
              <a:off x="7953466" y="-1399018"/>
              <a:ext cx="2580939" cy="2782664"/>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2" name="Google Shape;72;p21"/>
            <p:cNvSpPr/>
            <p:nvPr/>
          </p:nvSpPr>
          <p:spPr>
            <a:xfrm rot="1430259">
              <a:off x="8274188" y="-1180746"/>
              <a:ext cx="2516720" cy="3051518"/>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73" name="Google Shape;73;p21"/>
          <p:cNvSpPr txBox="1"/>
          <p:nvPr>
            <p:ph idx="1" type="body"/>
          </p:nvPr>
        </p:nvSpPr>
        <p:spPr>
          <a:xfrm>
            <a:off x="2096433" y="3448939"/>
            <a:ext cx="3465600" cy="16724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867"/>
            </a:lvl1pPr>
            <a:lvl2pPr indent="-304800" lvl="1" marL="914400" algn="l">
              <a:lnSpc>
                <a:spcPct val="100000"/>
              </a:lnSpc>
              <a:spcBef>
                <a:spcPts val="0"/>
              </a:spcBef>
              <a:spcAft>
                <a:spcPts val="0"/>
              </a:spcAft>
              <a:buSzPts val="1200"/>
              <a:buChar char="○"/>
              <a:defRPr sz="1600"/>
            </a:lvl2pPr>
            <a:lvl3pPr indent="-304800" lvl="2" marL="1371600" algn="l">
              <a:lnSpc>
                <a:spcPct val="100000"/>
              </a:lnSpc>
              <a:spcBef>
                <a:spcPts val="0"/>
              </a:spcBef>
              <a:spcAft>
                <a:spcPts val="0"/>
              </a:spcAft>
              <a:buSzPts val="1200"/>
              <a:buChar char="■"/>
              <a:defRPr sz="1600"/>
            </a:lvl3pPr>
            <a:lvl4pPr indent="-304800" lvl="3" marL="1828800" algn="l">
              <a:lnSpc>
                <a:spcPct val="100000"/>
              </a:lnSpc>
              <a:spcBef>
                <a:spcPts val="0"/>
              </a:spcBef>
              <a:spcAft>
                <a:spcPts val="0"/>
              </a:spcAft>
              <a:buSzPts val="1200"/>
              <a:buChar char="●"/>
              <a:defRPr sz="1600"/>
            </a:lvl4pPr>
            <a:lvl5pPr indent="-304800" lvl="4" marL="2286000" algn="l">
              <a:lnSpc>
                <a:spcPct val="100000"/>
              </a:lnSpc>
              <a:spcBef>
                <a:spcPts val="0"/>
              </a:spcBef>
              <a:spcAft>
                <a:spcPts val="0"/>
              </a:spcAft>
              <a:buSzPts val="1200"/>
              <a:buChar char="○"/>
              <a:defRPr sz="1600"/>
            </a:lvl5pPr>
            <a:lvl6pPr indent="-304800" lvl="5" marL="2743200" algn="l">
              <a:lnSpc>
                <a:spcPct val="100000"/>
              </a:lnSpc>
              <a:spcBef>
                <a:spcPts val="0"/>
              </a:spcBef>
              <a:spcAft>
                <a:spcPts val="0"/>
              </a:spcAft>
              <a:buSzPts val="1200"/>
              <a:buChar char="■"/>
              <a:defRPr sz="1600"/>
            </a:lvl6pPr>
            <a:lvl7pPr indent="-304800" lvl="6" marL="3200400" algn="l">
              <a:lnSpc>
                <a:spcPct val="100000"/>
              </a:lnSpc>
              <a:spcBef>
                <a:spcPts val="0"/>
              </a:spcBef>
              <a:spcAft>
                <a:spcPts val="0"/>
              </a:spcAft>
              <a:buSzPts val="1200"/>
              <a:buChar char="●"/>
              <a:defRPr sz="1600"/>
            </a:lvl7pPr>
            <a:lvl8pPr indent="-304800" lvl="7" marL="3657600" algn="l">
              <a:lnSpc>
                <a:spcPct val="100000"/>
              </a:lnSpc>
              <a:spcBef>
                <a:spcPts val="0"/>
              </a:spcBef>
              <a:spcAft>
                <a:spcPts val="0"/>
              </a:spcAft>
              <a:buSzPts val="1200"/>
              <a:buChar char="○"/>
              <a:defRPr sz="1600"/>
            </a:lvl8pPr>
            <a:lvl9pPr indent="-304800" lvl="8" marL="4114800" algn="l">
              <a:lnSpc>
                <a:spcPct val="100000"/>
              </a:lnSpc>
              <a:spcBef>
                <a:spcPts val="0"/>
              </a:spcBef>
              <a:spcAft>
                <a:spcPts val="0"/>
              </a:spcAft>
              <a:buSzPts val="1200"/>
              <a:buChar char="■"/>
              <a:defRPr sz="1600"/>
            </a:lvl9pPr>
          </a:lstStyle>
          <a:p/>
        </p:txBody>
      </p:sp>
      <p:sp>
        <p:nvSpPr>
          <p:cNvPr id="74" name="Google Shape;74;p21"/>
          <p:cNvSpPr txBox="1"/>
          <p:nvPr>
            <p:ph idx="2" type="body"/>
          </p:nvPr>
        </p:nvSpPr>
        <p:spPr>
          <a:xfrm>
            <a:off x="6630031" y="3448939"/>
            <a:ext cx="3465600" cy="16724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867"/>
            </a:lvl1pPr>
            <a:lvl2pPr indent="-304800" lvl="1" marL="914400" algn="l">
              <a:lnSpc>
                <a:spcPct val="100000"/>
              </a:lnSpc>
              <a:spcBef>
                <a:spcPts val="0"/>
              </a:spcBef>
              <a:spcAft>
                <a:spcPts val="0"/>
              </a:spcAft>
              <a:buSzPts val="1200"/>
              <a:buChar char="○"/>
              <a:defRPr sz="1600"/>
            </a:lvl2pPr>
            <a:lvl3pPr indent="-304800" lvl="2" marL="1371600" algn="l">
              <a:lnSpc>
                <a:spcPct val="100000"/>
              </a:lnSpc>
              <a:spcBef>
                <a:spcPts val="0"/>
              </a:spcBef>
              <a:spcAft>
                <a:spcPts val="0"/>
              </a:spcAft>
              <a:buSzPts val="1200"/>
              <a:buChar char="■"/>
              <a:defRPr sz="1600"/>
            </a:lvl3pPr>
            <a:lvl4pPr indent="-304800" lvl="3" marL="1828800" algn="l">
              <a:lnSpc>
                <a:spcPct val="100000"/>
              </a:lnSpc>
              <a:spcBef>
                <a:spcPts val="0"/>
              </a:spcBef>
              <a:spcAft>
                <a:spcPts val="0"/>
              </a:spcAft>
              <a:buSzPts val="1200"/>
              <a:buChar char="●"/>
              <a:defRPr sz="1600"/>
            </a:lvl4pPr>
            <a:lvl5pPr indent="-304800" lvl="4" marL="2286000" algn="l">
              <a:lnSpc>
                <a:spcPct val="100000"/>
              </a:lnSpc>
              <a:spcBef>
                <a:spcPts val="0"/>
              </a:spcBef>
              <a:spcAft>
                <a:spcPts val="0"/>
              </a:spcAft>
              <a:buSzPts val="1200"/>
              <a:buChar char="○"/>
              <a:defRPr sz="1600"/>
            </a:lvl5pPr>
            <a:lvl6pPr indent="-304800" lvl="5" marL="2743200" algn="l">
              <a:lnSpc>
                <a:spcPct val="100000"/>
              </a:lnSpc>
              <a:spcBef>
                <a:spcPts val="0"/>
              </a:spcBef>
              <a:spcAft>
                <a:spcPts val="0"/>
              </a:spcAft>
              <a:buSzPts val="1200"/>
              <a:buChar char="■"/>
              <a:defRPr sz="1600"/>
            </a:lvl6pPr>
            <a:lvl7pPr indent="-304800" lvl="6" marL="3200400" algn="l">
              <a:lnSpc>
                <a:spcPct val="100000"/>
              </a:lnSpc>
              <a:spcBef>
                <a:spcPts val="0"/>
              </a:spcBef>
              <a:spcAft>
                <a:spcPts val="0"/>
              </a:spcAft>
              <a:buSzPts val="1200"/>
              <a:buChar char="●"/>
              <a:defRPr sz="1600"/>
            </a:lvl7pPr>
            <a:lvl8pPr indent="-304800" lvl="7" marL="3657600" algn="l">
              <a:lnSpc>
                <a:spcPct val="100000"/>
              </a:lnSpc>
              <a:spcBef>
                <a:spcPts val="0"/>
              </a:spcBef>
              <a:spcAft>
                <a:spcPts val="0"/>
              </a:spcAft>
              <a:buSzPts val="1200"/>
              <a:buChar char="○"/>
              <a:defRPr sz="1600"/>
            </a:lvl8pPr>
            <a:lvl9pPr indent="-304800" lvl="8" marL="4114800" algn="l">
              <a:lnSpc>
                <a:spcPct val="100000"/>
              </a:lnSpc>
              <a:spcBef>
                <a:spcPts val="0"/>
              </a:spcBef>
              <a:spcAft>
                <a:spcPts val="0"/>
              </a:spcAft>
              <a:buSzPts val="1200"/>
              <a:buChar char="■"/>
              <a:defRPr sz="1600"/>
            </a:lvl9pPr>
          </a:lstStyle>
          <a:p/>
        </p:txBody>
      </p:sp>
      <p:sp>
        <p:nvSpPr>
          <p:cNvPr id="75" name="Google Shape;75;p21"/>
          <p:cNvSpPr txBox="1"/>
          <p:nvPr>
            <p:ph type="title"/>
          </p:nvPr>
        </p:nvSpPr>
        <p:spPr>
          <a:xfrm>
            <a:off x="2662633" y="719333"/>
            <a:ext cx="6866800" cy="57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300"/>
              <a:buNone/>
              <a:defRPr sz="3733"/>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p:txBody>
      </p:sp>
      <p:sp>
        <p:nvSpPr>
          <p:cNvPr id="76" name="Google Shape;76;p21"/>
          <p:cNvSpPr txBox="1"/>
          <p:nvPr>
            <p:ph idx="3" type="subTitle"/>
          </p:nvPr>
        </p:nvSpPr>
        <p:spPr>
          <a:xfrm>
            <a:off x="2068667" y="3176633"/>
            <a:ext cx="3465600" cy="28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400">
                <a:solidFill>
                  <a:schemeClr val="accent5"/>
                </a:solidFill>
                <a:latin typeface="Abel"/>
                <a:ea typeface="Abel"/>
                <a:cs typeface="Abel"/>
                <a:sym typeface="Abe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 name="Google Shape;77;p21"/>
          <p:cNvSpPr txBox="1"/>
          <p:nvPr>
            <p:ph idx="4" type="subTitle"/>
          </p:nvPr>
        </p:nvSpPr>
        <p:spPr>
          <a:xfrm>
            <a:off x="6630033" y="3176633"/>
            <a:ext cx="3465600" cy="28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400">
                <a:solidFill>
                  <a:schemeClr val="accent5"/>
                </a:solidFill>
                <a:latin typeface="Abel"/>
                <a:ea typeface="Abel"/>
                <a:cs typeface="Abel"/>
                <a:sym typeface="Abe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grpSp>
        <p:nvGrpSpPr>
          <p:cNvPr id="79" name="Google Shape;79;p22"/>
          <p:cNvGrpSpPr/>
          <p:nvPr/>
        </p:nvGrpSpPr>
        <p:grpSpPr>
          <a:xfrm>
            <a:off x="-1920678" y="-1538298"/>
            <a:ext cx="17874617" cy="13005540"/>
            <a:chOff x="-1440508" y="-1153724"/>
            <a:chExt cx="13405962" cy="9754155"/>
          </a:xfrm>
        </p:grpSpPr>
        <p:sp>
          <p:nvSpPr>
            <p:cNvPr id="80" name="Google Shape;80;p22"/>
            <p:cNvSpPr/>
            <p:nvPr/>
          </p:nvSpPr>
          <p:spPr>
            <a:xfrm rot="1514338">
              <a:off x="7444426" y="3937965"/>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 name="Google Shape;81;p22"/>
            <p:cNvSpPr/>
            <p:nvPr/>
          </p:nvSpPr>
          <p:spPr>
            <a:xfrm rot="5114100">
              <a:off x="-1266016" y="-994810"/>
              <a:ext cx="2215747" cy="2388928"/>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2" name="Google Shape;82;p22"/>
            <p:cNvSpPr/>
            <p:nvPr/>
          </p:nvSpPr>
          <p:spPr>
            <a:xfrm rot="5114100">
              <a:off x="-760283" y="-943898"/>
              <a:ext cx="2160615" cy="2619741"/>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3" name="Google Shape;83;p22"/>
            <p:cNvSpPr/>
            <p:nvPr/>
          </p:nvSpPr>
          <p:spPr>
            <a:xfrm rot="5114100">
              <a:off x="-942760" y="-1111308"/>
              <a:ext cx="2497588" cy="26219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4" name="Google Shape;84;p22"/>
            <p:cNvSpPr/>
            <p:nvPr/>
          </p:nvSpPr>
          <p:spPr>
            <a:xfrm rot="1430265">
              <a:off x="6938512" y="3660036"/>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5" name="Google Shape;85;p22"/>
            <p:cNvSpPr/>
            <p:nvPr/>
          </p:nvSpPr>
          <p:spPr>
            <a:xfrm rot="1430265">
              <a:off x="7358361" y="3640970"/>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86" name="Google Shape;86;p22"/>
          <p:cNvSpPr txBox="1"/>
          <p:nvPr>
            <p:ph type="title"/>
          </p:nvPr>
        </p:nvSpPr>
        <p:spPr>
          <a:xfrm>
            <a:off x="2662633" y="719333"/>
            <a:ext cx="6866800" cy="57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300"/>
              <a:buNone/>
              <a:defRPr sz="3733"/>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87" name="Shape 87"/>
        <p:cNvGrpSpPr/>
        <p:nvPr/>
      </p:nvGrpSpPr>
      <p:grpSpPr>
        <a:xfrm>
          <a:off x="0" y="0"/>
          <a:ext cx="0" cy="0"/>
          <a:chOff x="0" y="0"/>
          <a:chExt cx="0" cy="0"/>
        </a:xfrm>
      </p:grpSpPr>
      <p:grpSp>
        <p:nvGrpSpPr>
          <p:cNvPr id="88" name="Google Shape;88;p23"/>
          <p:cNvGrpSpPr/>
          <p:nvPr/>
        </p:nvGrpSpPr>
        <p:grpSpPr>
          <a:xfrm>
            <a:off x="-2194064" y="-2687820"/>
            <a:ext cx="18918343" cy="13450587"/>
            <a:chOff x="-1645548" y="-2015865"/>
            <a:chExt cx="14188757" cy="10087940"/>
          </a:xfrm>
        </p:grpSpPr>
        <p:grpSp>
          <p:nvGrpSpPr>
            <p:cNvPr id="89" name="Google Shape;89;p23"/>
            <p:cNvGrpSpPr/>
            <p:nvPr/>
          </p:nvGrpSpPr>
          <p:grpSpPr>
            <a:xfrm>
              <a:off x="-1645548" y="-2015865"/>
              <a:ext cx="3359587" cy="8686086"/>
              <a:chOff x="7271352" y="-2015865"/>
              <a:chExt cx="3359587" cy="8686086"/>
            </a:xfrm>
          </p:grpSpPr>
          <p:sp>
            <p:nvSpPr>
              <p:cNvPr id="90" name="Google Shape;90;p23"/>
              <p:cNvSpPr/>
              <p:nvPr/>
            </p:nvSpPr>
            <p:spPr>
              <a:xfrm rot="-336564">
                <a:off x="7392508" y="3512414"/>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 name="Google Shape;91;p23"/>
              <p:cNvSpPr/>
              <p:nvPr/>
            </p:nvSpPr>
            <p:spPr>
              <a:xfrm rot="-336564">
                <a:off x="7859748" y="3677361"/>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 name="Google Shape;92;p23"/>
              <p:cNvSpPr/>
              <p:nvPr/>
            </p:nvSpPr>
            <p:spPr>
              <a:xfrm rot="-336564">
                <a:off x="7496060" y="3694056"/>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3" name="Google Shape;93;p23"/>
              <p:cNvSpPr/>
              <p:nvPr/>
            </p:nvSpPr>
            <p:spPr>
              <a:xfrm rot="10463436">
                <a:off x="8101045" y="-1455062"/>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4" name="Google Shape;94;p23"/>
              <p:cNvSpPr/>
              <p:nvPr/>
            </p:nvSpPr>
            <p:spPr>
              <a:xfrm rot="10463436">
                <a:off x="7693739" y="-1870925"/>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5" name="Google Shape;95;p23"/>
              <p:cNvSpPr/>
              <p:nvPr/>
            </p:nvSpPr>
            <p:spPr>
              <a:xfrm rot="10463436">
                <a:off x="7691103" y="-1889993"/>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nvGrpSpPr>
            <p:cNvPr id="96" name="Google Shape;96;p23"/>
            <p:cNvGrpSpPr/>
            <p:nvPr/>
          </p:nvGrpSpPr>
          <p:grpSpPr>
            <a:xfrm rot="2219984">
              <a:off x="7913360" y="3296805"/>
              <a:ext cx="3796560" cy="4039572"/>
              <a:chOff x="7558302" y="3163860"/>
              <a:chExt cx="3072637" cy="3269312"/>
            </a:xfrm>
          </p:grpSpPr>
          <p:sp>
            <p:nvSpPr>
              <p:cNvPr id="97" name="Google Shape;97;p23"/>
              <p:cNvSpPr/>
              <p:nvPr/>
            </p:nvSpPr>
            <p:spPr>
              <a:xfrm rot="-336564">
                <a:off x="7679458" y="3275364"/>
                <a:ext cx="2408737" cy="2597003"/>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8" name="Google Shape;98;p23"/>
              <p:cNvSpPr/>
              <p:nvPr/>
            </p:nvSpPr>
            <p:spPr>
              <a:xfrm rot="-336564">
                <a:off x="8146698" y="3440311"/>
                <a:ext cx="2348804" cy="2847919"/>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9" name="Google Shape;99;p23"/>
              <p:cNvSpPr/>
              <p:nvPr/>
            </p:nvSpPr>
            <p:spPr>
              <a:xfrm rot="-336564">
                <a:off x="7783010" y="3457006"/>
                <a:ext cx="2715127" cy="285029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sp>
        <p:nvSpPr>
          <p:cNvPr id="100" name="Google Shape;100;p23"/>
          <p:cNvSpPr txBox="1"/>
          <p:nvPr>
            <p:ph idx="1" type="body"/>
          </p:nvPr>
        </p:nvSpPr>
        <p:spPr>
          <a:xfrm>
            <a:off x="1902800" y="1628533"/>
            <a:ext cx="3929200" cy="36716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sz="1600"/>
            </a:lvl2pPr>
            <a:lvl3pPr indent="-304800" lvl="2" marL="1371600" algn="l">
              <a:lnSpc>
                <a:spcPct val="100000"/>
              </a:lnSpc>
              <a:spcBef>
                <a:spcPts val="0"/>
              </a:spcBef>
              <a:spcAft>
                <a:spcPts val="0"/>
              </a:spcAft>
              <a:buSzPts val="1200"/>
              <a:buChar char="■"/>
              <a:defRPr sz="1600"/>
            </a:lvl3pPr>
            <a:lvl4pPr indent="-304800" lvl="3" marL="1828800" algn="l">
              <a:lnSpc>
                <a:spcPct val="100000"/>
              </a:lnSpc>
              <a:spcBef>
                <a:spcPts val="0"/>
              </a:spcBef>
              <a:spcAft>
                <a:spcPts val="0"/>
              </a:spcAft>
              <a:buSzPts val="1200"/>
              <a:buChar char="●"/>
              <a:defRPr sz="1600"/>
            </a:lvl4pPr>
            <a:lvl5pPr indent="-304800" lvl="4" marL="2286000" algn="l">
              <a:lnSpc>
                <a:spcPct val="100000"/>
              </a:lnSpc>
              <a:spcBef>
                <a:spcPts val="0"/>
              </a:spcBef>
              <a:spcAft>
                <a:spcPts val="0"/>
              </a:spcAft>
              <a:buSzPts val="1200"/>
              <a:buChar char="○"/>
              <a:defRPr sz="1600"/>
            </a:lvl5pPr>
            <a:lvl6pPr indent="-304800" lvl="5" marL="2743200" algn="l">
              <a:lnSpc>
                <a:spcPct val="100000"/>
              </a:lnSpc>
              <a:spcBef>
                <a:spcPts val="0"/>
              </a:spcBef>
              <a:spcAft>
                <a:spcPts val="0"/>
              </a:spcAft>
              <a:buSzPts val="1200"/>
              <a:buChar char="■"/>
              <a:defRPr sz="1600"/>
            </a:lvl6pPr>
            <a:lvl7pPr indent="-304800" lvl="6" marL="3200400" algn="l">
              <a:lnSpc>
                <a:spcPct val="100000"/>
              </a:lnSpc>
              <a:spcBef>
                <a:spcPts val="0"/>
              </a:spcBef>
              <a:spcAft>
                <a:spcPts val="0"/>
              </a:spcAft>
              <a:buSzPts val="1200"/>
              <a:buChar char="●"/>
              <a:defRPr sz="1600"/>
            </a:lvl7pPr>
            <a:lvl8pPr indent="-304800" lvl="7" marL="3657600" algn="l">
              <a:lnSpc>
                <a:spcPct val="100000"/>
              </a:lnSpc>
              <a:spcBef>
                <a:spcPts val="0"/>
              </a:spcBef>
              <a:spcAft>
                <a:spcPts val="0"/>
              </a:spcAft>
              <a:buSzPts val="1200"/>
              <a:buChar char="○"/>
              <a:defRPr sz="1600"/>
            </a:lvl8pPr>
            <a:lvl9pPr indent="-304800" lvl="8" marL="4114800" algn="l">
              <a:lnSpc>
                <a:spcPct val="100000"/>
              </a:lnSpc>
              <a:spcBef>
                <a:spcPts val="0"/>
              </a:spcBef>
              <a:spcAft>
                <a:spcPts val="0"/>
              </a:spcAft>
              <a:buSzPts val="1200"/>
              <a:buChar char="■"/>
              <a:defRPr sz="1600"/>
            </a:lvl9pPr>
          </a:lstStyle>
          <a:p/>
        </p:txBody>
      </p:sp>
      <p:sp>
        <p:nvSpPr>
          <p:cNvPr id="101" name="Google Shape;101;p23"/>
          <p:cNvSpPr txBox="1"/>
          <p:nvPr>
            <p:ph type="title"/>
          </p:nvPr>
        </p:nvSpPr>
        <p:spPr>
          <a:xfrm>
            <a:off x="2662633" y="719333"/>
            <a:ext cx="6866800" cy="57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300"/>
              <a:buNone/>
              <a:defRPr sz="3733"/>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02" name="Shape 102"/>
        <p:cNvGrpSpPr/>
        <p:nvPr/>
      </p:nvGrpSpPr>
      <p:grpSpPr>
        <a:xfrm>
          <a:off x="0" y="0"/>
          <a:ext cx="0" cy="0"/>
          <a:chOff x="0" y="0"/>
          <a:chExt cx="0" cy="0"/>
        </a:xfrm>
      </p:grpSpPr>
      <p:grpSp>
        <p:nvGrpSpPr>
          <p:cNvPr id="103" name="Google Shape;103;p24"/>
          <p:cNvGrpSpPr/>
          <p:nvPr/>
        </p:nvGrpSpPr>
        <p:grpSpPr>
          <a:xfrm>
            <a:off x="-780914" y="-1465838"/>
            <a:ext cx="14573012" cy="9803855"/>
            <a:chOff x="-585686" y="-1099379"/>
            <a:chExt cx="10929759" cy="7352891"/>
          </a:xfrm>
        </p:grpSpPr>
        <p:sp>
          <p:nvSpPr>
            <p:cNvPr id="104" name="Google Shape;104;p24"/>
            <p:cNvSpPr/>
            <p:nvPr/>
          </p:nvSpPr>
          <p:spPr>
            <a:xfrm rot="315833">
              <a:off x="-470260" y="2809509"/>
              <a:ext cx="2437809" cy="2628347"/>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5" name="Google Shape;105;p24"/>
            <p:cNvSpPr/>
            <p:nvPr/>
          </p:nvSpPr>
          <p:spPr>
            <a:xfrm rot="315833">
              <a:off x="-13572" y="3038950"/>
              <a:ext cx="2377152" cy="288229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6" name="Google Shape;106;p24"/>
            <p:cNvSpPr/>
            <p:nvPr/>
          </p:nvSpPr>
          <p:spPr>
            <a:xfrm rot="315833">
              <a:off x="-286641" y="3248850"/>
              <a:ext cx="2747897" cy="288469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7" name="Google Shape;107;p24"/>
            <p:cNvSpPr/>
            <p:nvPr/>
          </p:nvSpPr>
          <p:spPr>
            <a:xfrm rot="315633">
              <a:off x="6771567" y="-971975"/>
              <a:ext cx="2924002" cy="3152541"/>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8" name="Google Shape;108;p24"/>
            <p:cNvSpPr/>
            <p:nvPr/>
          </p:nvSpPr>
          <p:spPr>
            <a:xfrm rot="315633">
              <a:off x="6951891" y="-552494"/>
              <a:ext cx="2851248" cy="345713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9" name="Google Shape;109;p24"/>
            <p:cNvSpPr/>
            <p:nvPr/>
          </p:nvSpPr>
          <p:spPr>
            <a:xfrm rot="315633">
              <a:off x="6896466" y="-360189"/>
              <a:ext cx="3295933" cy="3460013"/>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10" name="Google Shape;110;p24"/>
            <p:cNvSpPr/>
            <p:nvPr/>
          </p:nvSpPr>
          <p:spPr>
            <a:xfrm>
              <a:off x="1271525" y="759175"/>
              <a:ext cx="6595500" cy="3645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11" name="Google Shape;111;p24"/>
            <p:cNvSpPr/>
            <p:nvPr/>
          </p:nvSpPr>
          <p:spPr>
            <a:xfrm rot="5400000">
              <a:off x="2739044" y="-751734"/>
              <a:ext cx="3665822" cy="6646939"/>
            </a:xfrm>
            <a:custGeom>
              <a:rect b="b" l="l" r="r" t="t"/>
              <a:pathLst>
                <a:path extrusionOk="0" h="71534" w="47852">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112" name="Google Shape;112;p24"/>
          <p:cNvSpPr txBox="1"/>
          <p:nvPr>
            <p:ph type="title"/>
          </p:nvPr>
        </p:nvSpPr>
        <p:spPr>
          <a:xfrm>
            <a:off x="3622000" y="3872133"/>
            <a:ext cx="4948000" cy="52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113" name="Google Shape;113;p24"/>
          <p:cNvSpPr txBox="1"/>
          <p:nvPr>
            <p:ph idx="1" type="subTitle"/>
          </p:nvPr>
        </p:nvSpPr>
        <p:spPr>
          <a:xfrm>
            <a:off x="2648000" y="2334233"/>
            <a:ext cx="6896000" cy="175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21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14" name="Shape 114"/>
        <p:cNvGrpSpPr/>
        <p:nvPr/>
      </p:nvGrpSpPr>
      <p:grpSpPr>
        <a:xfrm>
          <a:off x="0" y="0"/>
          <a:ext cx="0" cy="0"/>
          <a:chOff x="0" y="0"/>
          <a:chExt cx="0" cy="0"/>
        </a:xfrm>
      </p:grpSpPr>
      <p:grpSp>
        <p:nvGrpSpPr>
          <p:cNvPr id="115" name="Google Shape;115;p25"/>
          <p:cNvGrpSpPr/>
          <p:nvPr/>
        </p:nvGrpSpPr>
        <p:grpSpPr>
          <a:xfrm>
            <a:off x="-3501277" y="-2762033"/>
            <a:ext cx="18376638" cy="11873976"/>
            <a:chOff x="-2625958" y="-2071525"/>
            <a:chExt cx="13782479" cy="8905482"/>
          </a:xfrm>
        </p:grpSpPr>
        <p:sp>
          <p:nvSpPr>
            <p:cNvPr id="116" name="Google Shape;116;p25"/>
            <p:cNvSpPr/>
            <p:nvPr/>
          </p:nvSpPr>
          <p:spPr>
            <a:xfrm rot="1514233">
              <a:off x="7878011" y="-1639693"/>
              <a:ext cx="2647934" cy="2779755"/>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17" name="Google Shape;117;p25"/>
            <p:cNvSpPr/>
            <p:nvPr/>
          </p:nvSpPr>
          <p:spPr>
            <a:xfrm rot="1514503">
              <a:off x="-2219652" y="4068093"/>
              <a:ext cx="2230706" cy="2405056"/>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18" name="Google Shape;118;p25"/>
            <p:cNvSpPr/>
            <p:nvPr/>
          </p:nvSpPr>
          <p:spPr>
            <a:xfrm rot="1514503">
              <a:off x="-1485024" y="3649180"/>
              <a:ext cx="2175201" cy="2637427"/>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19" name="Google Shape;119;p25"/>
            <p:cNvSpPr/>
            <p:nvPr/>
          </p:nvSpPr>
          <p:spPr>
            <a:xfrm rot="1514503">
              <a:off x="-1806691" y="3576585"/>
              <a:ext cx="2514449" cy="2639625"/>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20" name="Google Shape;120;p25"/>
            <p:cNvSpPr/>
            <p:nvPr/>
          </p:nvSpPr>
          <p:spPr>
            <a:xfrm rot="1430232">
              <a:off x="8138809" y="-1234074"/>
              <a:ext cx="2327211" cy="250910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21" name="Google Shape;121;p25"/>
            <p:cNvSpPr/>
            <p:nvPr/>
          </p:nvSpPr>
          <p:spPr>
            <a:xfrm rot="1430232">
              <a:off x="8428003" y="-1037258"/>
              <a:ext cx="2269306" cy="2751528"/>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122" name="Google Shape;122;p25"/>
          <p:cNvSpPr txBox="1"/>
          <p:nvPr>
            <p:ph idx="1" type="subTitle"/>
          </p:nvPr>
        </p:nvSpPr>
        <p:spPr>
          <a:xfrm>
            <a:off x="1342533" y="2301500"/>
            <a:ext cx="4686800" cy="305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5"/>
              </a:buClr>
              <a:buSzPts val="1400"/>
              <a:buChar char="●"/>
              <a:defRPr/>
            </a:lvl1pPr>
            <a:lvl2pPr lvl="1" algn="l">
              <a:lnSpc>
                <a:spcPct val="100000"/>
              </a:lnSpc>
              <a:spcBef>
                <a:spcPts val="1333"/>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23" name="Google Shape;123;p25"/>
          <p:cNvSpPr txBox="1"/>
          <p:nvPr>
            <p:ph type="title"/>
          </p:nvPr>
        </p:nvSpPr>
        <p:spPr>
          <a:xfrm>
            <a:off x="2662633" y="719333"/>
            <a:ext cx="6866800" cy="57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300"/>
              <a:buNone/>
              <a:defRPr sz="3733"/>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1104533" y="593367"/>
            <a:ext cx="9982800" cy="763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accent5"/>
              </a:buClr>
              <a:buSzPts val="3300"/>
              <a:buFont typeface="Abel"/>
              <a:buNone/>
              <a:defRPr b="0" i="0" sz="3300" u="none" cap="none" strike="noStrike">
                <a:solidFill>
                  <a:schemeClr val="accent5"/>
                </a:solidFill>
                <a:latin typeface="Abel"/>
                <a:ea typeface="Abel"/>
                <a:cs typeface="Abel"/>
                <a:sym typeface="Abel"/>
              </a:defRPr>
            </a:lvl1pPr>
            <a:lvl2pPr lvl="1" marR="0" rtl="0" algn="ctr">
              <a:lnSpc>
                <a:spcPct val="100000"/>
              </a:lnSpc>
              <a:spcBef>
                <a:spcPts val="0"/>
              </a:spcBef>
              <a:spcAft>
                <a:spcPts val="0"/>
              </a:spcAft>
              <a:buClr>
                <a:schemeClr val="accent5"/>
              </a:buClr>
              <a:buSzPts val="3300"/>
              <a:buFont typeface="Abel"/>
              <a:buNone/>
              <a:defRPr b="0" i="0" sz="3300" u="none" cap="none" strike="noStrike">
                <a:solidFill>
                  <a:schemeClr val="accent5"/>
                </a:solidFill>
                <a:latin typeface="Abel"/>
                <a:ea typeface="Abel"/>
                <a:cs typeface="Abel"/>
                <a:sym typeface="Abel"/>
              </a:defRPr>
            </a:lvl2pPr>
            <a:lvl3pPr lvl="2" marR="0" rtl="0" algn="ctr">
              <a:lnSpc>
                <a:spcPct val="100000"/>
              </a:lnSpc>
              <a:spcBef>
                <a:spcPts val="0"/>
              </a:spcBef>
              <a:spcAft>
                <a:spcPts val="0"/>
              </a:spcAft>
              <a:buClr>
                <a:schemeClr val="accent5"/>
              </a:buClr>
              <a:buSzPts val="3300"/>
              <a:buFont typeface="Abel"/>
              <a:buNone/>
              <a:defRPr b="0" i="0" sz="3300" u="none" cap="none" strike="noStrike">
                <a:solidFill>
                  <a:schemeClr val="accent5"/>
                </a:solidFill>
                <a:latin typeface="Abel"/>
                <a:ea typeface="Abel"/>
                <a:cs typeface="Abel"/>
                <a:sym typeface="Abel"/>
              </a:defRPr>
            </a:lvl3pPr>
            <a:lvl4pPr lvl="3" marR="0" rtl="0" algn="ctr">
              <a:lnSpc>
                <a:spcPct val="100000"/>
              </a:lnSpc>
              <a:spcBef>
                <a:spcPts val="0"/>
              </a:spcBef>
              <a:spcAft>
                <a:spcPts val="0"/>
              </a:spcAft>
              <a:buClr>
                <a:schemeClr val="accent5"/>
              </a:buClr>
              <a:buSzPts val="3300"/>
              <a:buFont typeface="Abel"/>
              <a:buNone/>
              <a:defRPr b="0" i="0" sz="3300" u="none" cap="none" strike="noStrike">
                <a:solidFill>
                  <a:schemeClr val="accent5"/>
                </a:solidFill>
                <a:latin typeface="Abel"/>
                <a:ea typeface="Abel"/>
                <a:cs typeface="Abel"/>
                <a:sym typeface="Abel"/>
              </a:defRPr>
            </a:lvl4pPr>
            <a:lvl5pPr lvl="4" marR="0" rtl="0" algn="ctr">
              <a:lnSpc>
                <a:spcPct val="100000"/>
              </a:lnSpc>
              <a:spcBef>
                <a:spcPts val="0"/>
              </a:spcBef>
              <a:spcAft>
                <a:spcPts val="0"/>
              </a:spcAft>
              <a:buClr>
                <a:schemeClr val="accent5"/>
              </a:buClr>
              <a:buSzPts val="3300"/>
              <a:buFont typeface="Abel"/>
              <a:buNone/>
              <a:defRPr b="0" i="0" sz="3300" u="none" cap="none" strike="noStrike">
                <a:solidFill>
                  <a:schemeClr val="accent5"/>
                </a:solidFill>
                <a:latin typeface="Abel"/>
                <a:ea typeface="Abel"/>
                <a:cs typeface="Abel"/>
                <a:sym typeface="Abel"/>
              </a:defRPr>
            </a:lvl5pPr>
            <a:lvl6pPr lvl="5" marR="0" rtl="0" algn="ctr">
              <a:lnSpc>
                <a:spcPct val="100000"/>
              </a:lnSpc>
              <a:spcBef>
                <a:spcPts val="0"/>
              </a:spcBef>
              <a:spcAft>
                <a:spcPts val="0"/>
              </a:spcAft>
              <a:buClr>
                <a:schemeClr val="accent5"/>
              </a:buClr>
              <a:buSzPts val="3300"/>
              <a:buFont typeface="Abel"/>
              <a:buNone/>
              <a:defRPr b="0" i="0" sz="3300" u="none" cap="none" strike="noStrike">
                <a:solidFill>
                  <a:schemeClr val="accent5"/>
                </a:solidFill>
                <a:latin typeface="Abel"/>
                <a:ea typeface="Abel"/>
                <a:cs typeface="Abel"/>
                <a:sym typeface="Abel"/>
              </a:defRPr>
            </a:lvl6pPr>
            <a:lvl7pPr lvl="6" marR="0" rtl="0" algn="ctr">
              <a:lnSpc>
                <a:spcPct val="100000"/>
              </a:lnSpc>
              <a:spcBef>
                <a:spcPts val="0"/>
              </a:spcBef>
              <a:spcAft>
                <a:spcPts val="0"/>
              </a:spcAft>
              <a:buClr>
                <a:schemeClr val="accent5"/>
              </a:buClr>
              <a:buSzPts val="3300"/>
              <a:buFont typeface="Abel"/>
              <a:buNone/>
              <a:defRPr b="0" i="0" sz="3300" u="none" cap="none" strike="noStrike">
                <a:solidFill>
                  <a:schemeClr val="accent5"/>
                </a:solidFill>
                <a:latin typeface="Abel"/>
                <a:ea typeface="Abel"/>
                <a:cs typeface="Abel"/>
                <a:sym typeface="Abel"/>
              </a:defRPr>
            </a:lvl7pPr>
            <a:lvl8pPr lvl="7" marR="0" rtl="0" algn="ctr">
              <a:lnSpc>
                <a:spcPct val="100000"/>
              </a:lnSpc>
              <a:spcBef>
                <a:spcPts val="0"/>
              </a:spcBef>
              <a:spcAft>
                <a:spcPts val="0"/>
              </a:spcAft>
              <a:buClr>
                <a:schemeClr val="accent5"/>
              </a:buClr>
              <a:buSzPts val="3300"/>
              <a:buFont typeface="Abel"/>
              <a:buNone/>
              <a:defRPr b="0" i="0" sz="3300" u="none" cap="none" strike="noStrike">
                <a:solidFill>
                  <a:schemeClr val="accent5"/>
                </a:solidFill>
                <a:latin typeface="Abel"/>
                <a:ea typeface="Abel"/>
                <a:cs typeface="Abel"/>
                <a:sym typeface="Abel"/>
              </a:defRPr>
            </a:lvl8pPr>
            <a:lvl9pPr lvl="8" marR="0" rtl="0" algn="ctr">
              <a:lnSpc>
                <a:spcPct val="100000"/>
              </a:lnSpc>
              <a:spcBef>
                <a:spcPts val="0"/>
              </a:spcBef>
              <a:spcAft>
                <a:spcPts val="0"/>
              </a:spcAft>
              <a:buClr>
                <a:schemeClr val="accent5"/>
              </a:buClr>
              <a:buSzPts val="3300"/>
              <a:buFont typeface="Abel"/>
              <a:buNone/>
              <a:defRPr b="0" i="0" sz="3300" u="none" cap="none" strike="noStrike">
                <a:solidFill>
                  <a:schemeClr val="accent5"/>
                </a:solidFill>
                <a:latin typeface="Abel"/>
                <a:ea typeface="Abel"/>
                <a:cs typeface="Abel"/>
                <a:sym typeface="Abel"/>
              </a:defRPr>
            </a:lvl9pPr>
          </a:lstStyle>
          <a:p/>
        </p:txBody>
      </p:sp>
      <p:sp>
        <p:nvSpPr>
          <p:cNvPr id="7" name="Google Shape;7;p16"/>
          <p:cNvSpPr txBox="1"/>
          <p:nvPr>
            <p:ph idx="1" type="body"/>
          </p:nvPr>
        </p:nvSpPr>
        <p:spPr>
          <a:xfrm>
            <a:off x="1104533" y="2411433"/>
            <a:ext cx="9982800" cy="3680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3"/>
              </a:buClr>
              <a:buSzPts val="1400"/>
              <a:buFont typeface="Montserrat"/>
              <a:buChar char="●"/>
              <a:defRPr b="0" i="0" sz="1867" u="none" cap="none" strike="noStrike">
                <a:solidFill>
                  <a:schemeClr val="accent3"/>
                </a:solidFill>
                <a:latin typeface="Montserrat"/>
                <a:ea typeface="Montserrat"/>
                <a:cs typeface="Montserrat"/>
                <a:sym typeface="Montserrat"/>
              </a:defRPr>
            </a:lvl1pPr>
            <a:lvl2pPr indent="-317500" lvl="1" marL="914400" marR="0" rtl="0" algn="l">
              <a:lnSpc>
                <a:spcPct val="100000"/>
              </a:lnSpc>
              <a:spcBef>
                <a:spcPts val="0"/>
              </a:spcBef>
              <a:spcAft>
                <a:spcPts val="0"/>
              </a:spcAft>
              <a:buClr>
                <a:schemeClr val="accent3"/>
              </a:buClr>
              <a:buSzPts val="1400"/>
              <a:buFont typeface="Montserrat"/>
              <a:buChar char="○"/>
              <a:defRPr b="0" i="0" sz="1867" u="none" cap="none" strike="noStrike">
                <a:solidFill>
                  <a:schemeClr val="accent3"/>
                </a:solidFill>
                <a:latin typeface="Montserrat"/>
                <a:ea typeface="Montserrat"/>
                <a:cs typeface="Montserrat"/>
                <a:sym typeface="Montserrat"/>
              </a:defRPr>
            </a:lvl2pPr>
            <a:lvl3pPr indent="-317500" lvl="2" marL="1371600" marR="0" rtl="0" algn="l">
              <a:lnSpc>
                <a:spcPct val="100000"/>
              </a:lnSpc>
              <a:spcBef>
                <a:spcPts val="0"/>
              </a:spcBef>
              <a:spcAft>
                <a:spcPts val="0"/>
              </a:spcAft>
              <a:buClr>
                <a:schemeClr val="accent3"/>
              </a:buClr>
              <a:buSzPts val="1400"/>
              <a:buFont typeface="Montserrat"/>
              <a:buChar char="■"/>
              <a:defRPr b="0" i="0" sz="1867" u="none" cap="none" strike="noStrike">
                <a:solidFill>
                  <a:schemeClr val="accent3"/>
                </a:solidFill>
                <a:latin typeface="Montserrat"/>
                <a:ea typeface="Montserrat"/>
                <a:cs typeface="Montserrat"/>
                <a:sym typeface="Montserrat"/>
              </a:defRPr>
            </a:lvl3pPr>
            <a:lvl4pPr indent="-317500" lvl="3" marL="1828800" marR="0" rtl="0" algn="l">
              <a:lnSpc>
                <a:spcPct val="100000"/>
              </a:lnSpc>
              <a:spcBef>
                <a:spcPts val="0"/>
              </a:spcBef>
              <a:spcAft>
                <a:spcPts val="0"/>
              </a:spcAft>
              <a:buClr>
                <a:schemeClr val="accent3"/>
              </a:buClr>
              <a:buSzPts val="1400"/>
              <a:buFont typeface="Montserrat"/>
              <a:buChar char="●"/>
              <a:defRPr b="0" i="0" sz="1867" u="none" cap="none" strike="noStrike">
                <a:solidFill>
                  <a:schemeClr val="accent3"/>
                </a:solidFill>
                <a:latin typeface="Montserrat"/>
                <a:ea typeface="Montserrat"/>
                <a:cs typeface="Montserrat"/>
                <a:sym typeface="Montserrat"/>
              </a:defRPr>
            </a:lvl4pPr>
            <a:lvl5pPr indent="-317500" lvl="4" marL="2286000" marR="0" rtl="0" algn="l">
              <a:lnSpc>
                <a:spcPct val="100000"/>
              </a:lnSpc>
              <a:spcBef>
                <a:spcPts val="0"/>
              </a:spcBef>
              <a:spcAft>
                <a:spcPts val="0"/>
              </a:spcAft>
              <a:buClr>
                <a:schemeClr val="accent3"/>
              </a:buClr>
              <a:buSzPts val="1400"/>
              <a:buFont typeface="Montserrat"/>
              <a:buChar char="○"/>
              <a:defRPr b="0" i="0" sz="1867" u="none" cap="none" strike="noStrike">
                <a:solidFill>
                  <a:schemeClr val="accent3"/>
                </a:solidFill>
                <a:latin typeface="Montserrat"/>
                <a:ea typeface="Montserrat"/>
                <a:cs typeface="Montserrat"/>
                <a:sym typeface="Montserrat"/>
              </a:defRPr>
            </a:lvl5pPr>
            <a:lvl6pPr indent="-317500" lvl="5" marL="2743200" marR="0" rtl="0" algn="l">
              <a:lnSpc>
                <a:spcPct val="100000"/>
              </a:lnSpc>
              <a:spcBef>
                <a:spcPts val="0"/>
              </a:spcBef>
              <a:spcAft>
                <a:spcPts val="0"/>
              </a:spcAft>
              <a:buClr>
                <a:schemeClr val="accent3"/>
              </a:buClr>
              <a:buSzPts val="1400"/>
              <a:buFont typeface="Montserrat"/>
              <a:buChar char="■"/>
              <a:defRPr b="0" i="0" sz="1867" u="none" cap="none" strike="noStrike">
                <a:solidFill>
                  <a:schemeClr val="accent3"/>
                </a:solidFill>
                <a:latin typeface="Montserrat"/>
                <a:ea typeface="Montserrat"/>
                <a:cs typeface="Montserrat"/>
                <a:sym typeface="Montserrat"/>
              </a:defRPr>
            </a:lvl6pPr>
            <a:lvl7pPr indent="-317500" lvl="6" marL="3200400" marR="0" rtl="0" algn="l">
              <a:lnSpc>
                <a:spcPct val="100000"/>
              </a:lnSpc>
              <a:spcBef>
                <a:spcPts val="0"/>
              </a:spcBef>
              <a:spcAft>
                <a:spcPts val="0"/>
              </a:spcAft>
              <a:buClr>
                <a:schemeClr val="accent3"/>
              </a:buClr>
              <a:buSzPts val="1400"/>
              <a:buFont typeface="Montserrat"/>
              <a:buChar char="●"/>
              <a:defRPr b="0" i="0" sz="1867" u="none" cap="none" strike="noStrike">
                <a:solidFill>
                  <a:schemeClr val="accent3"/>
                </a:solidFill>
                <a:latin typeface="Montserrat"/>
                <a:ea typeface="Montserrat"/>
                <a:cs typeface="Montserrat"/>
                <a:sym typeface="Montserrat"/>
              </a:defRPr>
            </a:lvl7pPr>
            <a:lvl8pPr indent="-317500" lvl="7" marL="3657600" marR="0" rtl="0" algn="l">
              <a:lnSpc>
                <a:spcPct val="100000"/>
              </a:lnSpc>
              <a:spcBef>
                <a:spcPts val="0"/>
              </a:spcBef>
              <a:spcAft>
                <a:spcPts val="0"/>
              </a:spcAft>
              <a:buClr>
                <a:schemeClr val="accent3"/>
              </a:buClr>
              <a:buSzPts val="1400"/>
              <a:buFont typeface="Montserrat"/>
              <a:buChar char="○"/>
              <a:defRPr b="0" i="0" sz="1867" u="none" cap="none" strike="noStrike">
                <a:solidFill>
                  <a:schemeClr val="accent3"/>
                </a:solidFill>
                <a:latin typeface="Montserrat"/>
                <a:ea typeface="Montserrat"/>
                <a:cs typeface="Montserrat"/>
                <a:sym typeface="Montserrat"/>
              </a:defRPr>
            </a:lvl8pPr>
            <a:lvl9pPr indent="-317500" lvl="8" marL="4114800" marR="0" rtl="0" algn="l">
              <a:lnSpc>
                <a:spcPct val="100000"/>
              </a:lnSpc>
              <a:spcBef>
                <a:spcPts val="0"/>
              </a:spcBef>
              <a:spcAft>
                <a:spcPts val="0"/>
              </a:spcAft>
              <a:buClr>
                <a:schemeClr val="accent3"/>
              </a:buClr>
              <a:buSzPts val="1400"/>
              <a:buFont typeface="Montserrat"/>
              <a:buChar char="■"/>
              <a:defRPr b="0" i="0" sz="1867" u="none" cap="none" strike="noStrike">
                <a:solidFill>
                  <a:schemeClr val="accent3"/>
                </a:solidFill>
                <a:latin typeface="Montserrat"/>
                <a:ea typeface="Montserrat"/>
                <a:cs typeface="Montserrat"/>
                <a:sym typeface="Montserrat"/>
              </a:defRPr>
            </a:lvl9pPr>
          </a:lstStyle>
          <a:p/>
        </p:txBody>
      </p:sp>
      <p:sp>
        <p:nvSpPr>
          <p:cNvPr id="8" name="Google Shape;8;p16"/>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33"/>
              <a:buFont typeface="Arial"/>
              <a:buNone/>
              <a:defRPr b="0" i="0" sz="1333"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33"/>
              <a:buFont typeface="Arial"/>
              <a:buNone/>
              <a:defRPr b="0" i="0" sz="1333"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33"/>
              <a:buFont typeface="Arial"/>
              <a:buNone/>
              <a:defRPr b="0" i="0" sz="1333"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33"/>
              <a:buFont typeface="Arial"/>
              <a:buNone/>
              <a:defRPr b="0" i="0" sz="1333"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33"/>
              <a:buFont typeface="Arial"/>
              <a:buNone/>
              <a:defRPr b="0" i="0" sz="1333"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33"/>
              <a:buFont typeface="Arial"/>
              <a:buNone/>
              <a:defRPr b="0" i="0" sz="1333"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33"/>
              <a:buFont typeface="Arial"/>
              <a:buNone/>
              <a:defRPr b="0" i="0" sz="1333"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33"/>
              <a:buFont typeface="Arial"/>
              <a:buNone/>
              <a:defRPr b="0" i="0" sz="1333"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33"/>
              <a:buFont typeface="Arial"/>
              <a:buNone/>
              <a:defRPr b="0" i="0" sz="1333"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15.png"/><Relationship Id="rId6"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23.png"/><Relationship Id="rId6" Type="http://schemas.openxmlformats.org/officeDocument/2006/relationships/image" Target="../media/image8.png"/><Relationship Id="rId7"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
          <p:cNvSpPr txBox="1"/>
          <p:nvPr>
            <p:ph type="ctrTitle"/>
          </p:nvPr>
        </p:nvSpPr>
        <p:spPr>
          <a:xfrm>
            <a:off x="3250296" y="1875349"/>
            <a:ext cx="5691408" cy="310730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5200"/>
              <a:buFont typeface="Arial"/>
              <a:buNone/>
            </a:pPr>
            <a:r>
              <a:rPr lang="ko-KR" sz="3900"/>
              <a:t>API 기반 악성코드 탐지</a:t>
            </a:r>
            <a:endParaRPr sz="6600"/>
          </a:p>
          <a:p>
            <a:pPr indent="0" lvl="0" marL="0" rtl="0" algn="ctr">
              <a:lnSpc>
                <a:spcPct val="100000"/>
              </a:lnSpc>
              <a:spcBef>
                <a:spcPts val="0"/>
              </a:spcBef>
              <a:spcAft>
                <a:spcPts val="0"/>
              </a:spcAft>
              <a:buSzPts val="5200"/>
              <a:buNone/>
            </a:pPr>
            <a:r>
              <a:rPr lang="ko-KR" sz="6600"/>
              <a:t>CHECKMATE</a:t>
            </a:r>
            <a:endParaRPr sz="3900"/>
          </a:p>
        </p:txBody>
      </p:sp>
      <p:sp>
        <p:nvSpPr>
          <p:cNvPr id="305" name="Google Shape;305;p1"/>
          <p:cNvSpPr txBox="1"/>
          <p:nvPr/>
        </p:nvSpPr>
        <p:spPr>
          <a:xfrm>
            <a:off x="8573767" y="5318997"/>
            <a:ext cx="4753500" cy="1262100"/>
          </a:xfrm>
          <a:prstGeom prst="rect">
            <a:avLst/>
          </a:prstGeom>
          <a:noFill/>
          <a:ln>
            <a:noFill/>
          </a:ln>
        </p:spPr>
        <p:txBody>
          <a:bodyPr anchorCtr="0" anchor="t" bIns="45700" lIns="91425" spcFirstLastPara="1" rIns="91425" wrap="square" tIns="45700">
            <a:spAutoFit/>
          </a:bodyPr>
          <a:lstStyle/>
          <a:p>
            <a:pPr indent="0" lvl="0" marL="139700" marR="0" rtl="0" algn="l">
              <a:lnSpc>
                <a:spcPct val="100000"/>
              </a:lnSpc>
              <a:spcBef>
                <a:spcPts val="0"/>
              </a:spcBef>
              <a:spcAft>
                <a:spcPts val="0"/>
              </a:spcAft>
              <a:buClr>
                <a:schemeClr val="accent3"/>
              </a:buClr>
              <a:buSzPts val="475"/>
              <a:buFont typeface="Montserrat"/>
              <a:buNone/>
            </a:pPr>
            <a:r>
              <a:rPr i="0" lang="ko-KR" sz="1900" u="none" cap="none" strike="noStrike">
                <a:solidFill>
                  <a:srgbClr val="E9E2C9"/>
                </a:solidFill>
                <a:latin typeface="Abel"/>
                <a:ea typeface="Abel"/>
                <a:cs typeface="Abel"/>
                <a:sym typeface="Abel"/>
              </a:rPr>
              <a:t>20194625 절바야르</a:t>
            </a:r>
            <a:endParaRPr i="0" sz="1900" u="none" cap="none" strike="noStrike">
              <a:solidFill>
                <a:srgbClr val="E9E2C9"/>
              </a:solidFill>
              <a:latin typeface="Abel"/>
              <a:ea typeface="Abel"/>
              <a:cs typeface="Abel"/>
              <a:sym typeface="Abel"/>
            </a:endParaRPr>
          </a:p>
          <a:p>
            <a:pPr indent="0" lvl="0" marL="139700" marR="0" rtl="0" algn="l">
              <a:lnSpc>
                <a:spcPct val="100000"/>
              </a:lnSpc>
              <a:spcBef>
                <a:spcPts val="0"/>
              </a:spcBef>
              <a:spcAft>
                <a:spcPts val="0"/>
              </a:spcAft>
              <a:buClr>
                <a:schemeClr val="accent3"/>
              </a:buClr>
              <a:buSzPts val="475"/>
              <a:buFont typeface="Montserrat"/>
              <a:buNone/>
            </a:pPr>
            <a:r>
              <a:rPr i="0" lang="ko-KR" sz="1900" u="none" cap="none" strike="noStrike">
                <a:solidFill>
                  <a:srgbClr val="E9E2C9"/>
                </a:solidFill>
                <a:latin typeface="Abel"/>
                <a:ea typeface="Abel"/>
                <a:cs typeface="Abel"/>
                <a:sym typeface="Abel"/>
              </a:rPr>
              <a:t>20194621 잠바</a:t>
            </a:r>
            <a:endParaRPr i="0" sz="1900" u="none" cap="none" strike="noStrike">
              <a:solidFill>
                <a:srgbClr val="E9E2C9"/>
              </a:solidFill>
              <a:latin typeface="Abel"/>
              <a:ea typeface="Abel"/>
              <a:cs typeface="Abel"/>
              <a:sym typeface="Abel"/>
            </a:endParaRPr>
          </a:p>
          <a:p>
            <a:pPr indent="0" lvl="0" marL="139700" marR="0" rtl="0" algn="l">
              <a:lnSpc>
                <a:spcPct val="100000"/>
              </a:lnSpc>
              <a:spcBef>
                <a:spcPts val="0"/>
              </a:spcBef>
              <a:spcAft>
                <a:spcPts val="0"/>
              </a:spcAft>
              <a:buClr>
                <a:schemeClr val="accent3"/>
              </a:buClr>
              <a:buSzPts val="475"/>
              <a:buFont typeface="Montserrat"/>
              <a:buNone/>
            </a:pPr>
            <a:r>
              <a:rPr i="0" lang="ko-KR" sz="1900" u="none" cap="none" strike="noStrike">
                <a:solidFill>
                  <a:srgbClr val="E9E2C9"/>
                </a:solidFill>
                <a:latin typeface="Abel"/>
                <a:ea typeface="Abel"/>
                <a:cs typeface="Abel"/>
                <a:sym typeface="Abel"/>
              </a:rPr>
              <a:t>20194620 친조릭</a:t>
            </a:r>
            <a:endParaRPr i="0" sz="1900" u="none" cap="none" strike="noStrike">
              <a:solidFill>
                <a:srgbClr val="E9E2C9"/>
              </a:solidFill>
              <a:latin typeface="Abel"/>
              <a:ea typeface="Abel"/>
              <a:cs typeface="Abel"/>
              <a:sym typeface="Abel"/>
            </a:endParaRPr>
          </a:p>
          <a:p>
            <a:pPr indent="0" lvl="0" marL="139700" marR="0" rtl="0" algn="l">
              <a:lnSpc>
                <a:spcPct val="100000"/>
              </a:lnSpc>
              <a:spcBef>
                <a:spcPts val="0"/>
              </a:spcBef>
              <a:spcAft>
                <a:spcPts val="0"/>
              </a:spcAft>
              <a:buClr>
                <a:schemeClr val="accent3"/>
              </a:buClr>
              <a:buSzPts val="475"/>
              <a:buFont typeface="Montserrat"/>
              <a:buNone/>
            </a:pPr>
            <a:r>
              <a:rPr i="0" lang="ko-KR" sz="1900" u="none" cap="none" strike="noStrike">
                <a:solidFill>
                  <a:srgbClr val="E9E2C9"/>
                </a:solidFill>
                <a:latin typeface="Abel"/>
                <a:ea typeface="Abel"/>
                <a:cs typeface="Abel"/>
                <a:sym typeface="Abel"/>
              </a:rPr>
              <a:t>20194637 노민</a:t>
            </a:r>
            <a:endParaRPr i="0" sz="1900" u="none" cap="none" strike="noStrike">
              <a:solidFill>
                <a:srgbClr val="E9E2C9"/>
              </a:solidFill>
              <a:latin typeface="Abel"/>
              <a:ea typeface="Abel"/>
              <a:cs typeface="Abel"/>
              <a:sym typeface="Abe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0"/>
          <p:cNvSpPr txBox="1"/>
          <p:nvPr>
            <p:ph idx="4" type="subTitle"/>
          </p:nvPr>
        </p:nvSpPr>
        <p:spPr>
          <a:xfrm>
            <a:off x="1933000" y="1548000"/>
            <a:ext cx="5835600" cy="3762000"/>
          </a:xfrm>
          <a:prstGeom prst="rect">
            <a:avLst/>
          </a:prstGeom>
          <a:noFill/>
          <a:ln>
            <a:noFill/>
          </a:ln>
        </p:spPr>
        <p:txBody>
          <a:bodyPr anchorCtr="0" anchor="t" bIns="91425" lIns="91425" spcFirstLastPara="1" rIns="91425" wrap="square" tIns="91425">
            <a:noAutofit/>
          </a:bodyPr>
          <a:lstStyle/>
          <a:p>
            <a:pPr indent="0" lvl="0" marL="0" marR="0" rtl="0" algn="just">
              <a:lnSpc>
                <a:spcPct val="107000"/>
              </a:lnSpc>
              <a:spcBef>
                <a:spcPts val="0"/>
              </a:spcBef>
              <a:spcAft>
                <a:spcPts val="0"/>
              </a:spcAft>
              <a:buSzPts val="2100"/>
              <a:buNone/>
            </a:pPr>
            <a:r>
              <a:rPr lang="ko-KR" sz="1800">
                <a:latin typeface="Abel"/>
                <a:ea typeface="Abel"/>
                <a:cs typeface="Abel"/>
                <a:sym typeface="Abel"/>
              </a:rPr>
              <a:t>IDA-Python 이용</a:t>
            </a:r>
            <a:endParaRPr sz="1800">
              <a:latin typeface="Abel"/>
              <a:ea typeface="Abel"/>
              <a:cs typeface="Abel"/>
              <a:sym typeface="Abel"/>
            </a:endParaRPr>
          </a:p>
          <a:p>
            <a:pPr indent="0" lvl="0" marL="0" marR="0" rtl="0" algn="just">
              <a:lnSpc>
                <a:spcPct val="107000"/>
              </a:lnSpc>
              <a:spcBef>
                <a:spcPts val="800"/>
              </a:spcBef>
              <a:spcAft>
                <a:spcPts val="0"/>
              </a:spcAft>
              <a:buSzPts val="2100"/>
              <a:buNone/>
            </a:pPr>
            <a:r>
              <a:rPr lang="ko-KR" sz="1800">
                <a:latin typeface="Abel"/>
                <a:ea typeface="Abel"/>
                <a:cs typeface="Abel"/>
                <a:sym typeface="Abel"/>
              </a:rPr>
              <a:t>IDAPython은 현재 버전의 IDA Pro에 완전히 통합되어 있어 바이너리 분석에 Python 스크립팅의 성능과 편리성을 제공한다. IDAPython은 IDC에서 제공하는 것보다 훨씬 강력한 스크립팅을 가능하게 하는 IDA Pro의 SDK 기능의 상당 부분을 제공한다.</a:t>
            </a:r>
            <a:endParaRPr sz="1800">
              <a:latin typeface="Abel"/>
              <a:ea typeface="Abel"/>
              <a:cs typeface="Abel"/>
              <a:sym typeface="Abel"/>
            </a:endParaRPr>
          </a:p>
          <a:p>
            <a:pPr indent="0" lvl="0" marL="0" marR="0" rtl="0" algn="just">
              <a:lnSpc>
                <a:spcPct val="107000"/>
              </a:lnSpc>
              <a:spcBef>
                <a:spcPts val="800"/>
              </a:spcBef>
              <a:spcAft>
                <a:spcPts val="800"/>
              </a:spcAft>
              <a:buSzPts val="2100"/>
              <a:buNone/>
            </a:pPr>
            <a:r>
              <a:rPr lang="ko-KR" sz="1800">
                <a:latin typeface="Abel"/>
                <a:ea typeface="Abel"/>
                <a:cs typeface="Abel"/>
                <a:sym typeface="Abel"/>
              </a:rPr>
              <a:t>IDAPython 스크립트는 유효 주소(EA)를 사용하여 기본 참조 방법을 수행하는 프로그램이다. 추상 데이터 유형은 없으며 대부분의 호출에는 EA 또는 기호 이름 문자열이 사용된다. IDAPython은 핵심 IDC 기능을 중심으로 많은 래퍼 기능을 갖추고 있다.</a:t>
            </a:r>
            <a:endParaRPr sz="1800">
              <a:latin typeface="Abel"/>
              <a:ea typeface="Abel"/>
              <a:cs typeface="Abel"/>
              <a:sym typeface="Abel"/>
            </a:endParaRPr>
          </a:p>
        </p:txBody>
      </p:sp>
      <p:sp>
        <p:nvSpPr>
          <p:cNvPr id="378" name="Google Shape;378;p10"/>
          <p:cNvSpPr txBox="1"/>
          <p:nvPr>
            <p:ph type="title"/>
          </p:nvPr>
        </p:nvSpPr>
        <p:spPr>
          <a:xfrm>
            <a:off x="0" y="216123"/>
            <a:ext cx="4350762" cy="620129"/>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ko-KR" sz="4400"/>
              <a:t>1.IDA Pro</a:t>
            </a:r>
            <a:endParaRPr sz="4400"/>
          </a:p>
        </p:txBody>
      </p:sp>
      <p:sp>
        <p:nvSpPr>
          <p:cNvPr id="379" name="Google Shape;379;p10"/>
          <p:cNvSpPr txBox="1"/>
          <p:nvPr/>
        </p:nvSpPr>
        <p:spPr>
          <a:xfrm>
            <a:off x="1008836" y="921068"/>
            <a:ext cx="3117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ko-KR" sz="2000" u="none" cap="none" strike="noStrike">
                <a:solidFill>
                  <a:schemeClr val="accent5"/>
                </a:solidFill>
                <a:latin typeface="Abel"/>
                <a:ea typeface="Abel"/>
                <a:cs typeface="Abel"/>
                <a:sym typeface="Abel"/>
              </a:rPr>
              <a:t>1.2 IDA Plug-Ins</a:t>
            </a:r>
            <a:endParaRPr i="0" sz="2000" u="none" cap="none" strike="noStrike">
              <a:solidFill>
                <a:schemeClr val="accent5"/>
              </a:solidFill>
              <a:latin typeface="Abel"/>
              <a:ea typeface="Abel"/>
              <a:cs typeface="Abel"/>
              <a:sym typeface="Abel"/>
            </a:endParaRPr>
          </a:p>
        </p:txBody>
      </p:sp>
      <p:sp>
        <p:nvSpPr>
          <p:cNvPr id="380" name="Google Shape;380;p10"/>
          <p:cNvSpPr txBox="1"/>
          <p:nvPr/>
        </p:nvSpPr>
        <p:spPr>
          <a:xfrm>
            <a:off x="6660938" y="2188074"/>
            <a:ext cx="2075732" cy="2960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81" name="Google Shape;381;p10"/>
          <p:cNvPicPr preferRelativeResize="0"/>
          <p:nvPr/>
        </p:nvPicPr>
        <p:blipFill>
          <a:blip r:embed="rId3">
            <a:alphaModFix/>
          </a:blip>
          <a:stretch>
            <a:fillRect/>
          </a:stretch>
        </p:blipFill>
        <p:spPr>
          <a:xfrm>
            <a:off x="7614125" y="304325"/>
            <a:ext cx="4687023" cy="6249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1"/>
          <p:cNvSpPr txBox="1"/>
          <p:nvPr>
            <p:ph idx="4" type="subTitle"/>
          </p:nvPr>
        </p:nvSpPr>
        <p:spPr>
          <a:xfrm>
            <a:off x="1830175" y="1797525"/>
            <a:ext cx="5815200" cy="2610300"/>
          </a:xfrm>
          <a:prstGeom prst="rect">
            <a:avLst/>
          </a:prstGeom>
          <a:noFill/>
          <a:ln>
            <a:noFill/>
          </a:ln>
        </p:spPr>
        <p:txBody>
          <a:bodyPr anchorCtr="0" anchor="t" bIns="91425" lIns="91425" spcFirstLastPara="1" rIns="91425" wrap="square" tIns="91425">
            <a:noAutofit/>
          </a:bodyPr>
          <a:lstStyle/>
          <a:p>
            <a:pPr indent="0" lvl="0" marL="0" marR="0" rtl="0" algn="just">
              <a:lnSpc>
                <a:spcPct val="107000"/>
              </a:lnSpc>
              <a:spcBef>
                <a:spcPts val="0"/>
              </a:spcBef>
              <a:spcAft>
                <a:spcPts val="0"/>
              </a:spcAft>
              <a:buSzPts val="2100"/>
              <a:buNone/>
            </a:pPr>
            <a:r>
              <a:rPr lang="ko-KR" sz="1800">
                <a:latin typeface="Abel"/>
                <a:ea typeface="Abel"/>
                <a:cs typeface="Abel"/>
                <a:sym typeface="Abel"/>
              </a:rPr>
              <a:t>Universal PE</a:t>
            </a:r>
            <a:endParaRPr sz="1800">
              <a:latin typeface="Abel"/>
              <a:ea typeface="Abel"/>
              <a:cs typeface="Abel"/>
              <a:sym typeface="Abel"/>
            </a:endParaRPr>
          </a:p>
          <a:p>
            <a:pPr indent="0" lvl="0" marL="0" marR="0" rtl="0" algn="just">
              <a:lnSpc>
                <a:spcPct val="107000"/>
              </a:lnSpc>
              <a:spcBef>
                <a:spcPts val="800"/>
              </a:spcBef>
              <a:spcAft>
                <a:spcPts val="0"/>
              </a:spcAft>
              <a:buSzPts val="2100"/>
              <a:buNone/>
            </a:pPr>
            <a:r>
              <a:rPr lang="ko-KR" sz="1800">
                <a:latin typeface="Abel"/>
                <a:ea typeface="Abel"/>
                <a:cs typeface="Abel"/>
                <a:sym typeface="Abel"/>
              </a:rPr>
              <a:t>4.9 버전부터 IDA Pro에는 IDA Pro SDK에서 소스 코드를 사용할 수 있는 Universal PE 언패커 플러그인이 함께 제공된다. </a:t>
            </a:r>
            <a:endParaRPr sz="1800">
              <a:latin typeface="Abel"/>
              <a:ea typeface="Abel"/>
              <a:cs typeface="Abel"/>
              <a:sym typeface="Abel"/>
            </a:endParaRPr>
          </a:p>
          <a:p>
            <a:pPr indent="0" lvl="0" marL="0" marR="0" rtl="0" algn="just">
              <a:lnSpc>
                <a:spcPct val="107000"/>
              </a:lnSpc>
              <a:spcBef>
                <a:spcPts val="800"/>
              </a:spcBef>
              <a:spcAft>
                <a:spcPts val="800"/>
              </a:spcAft>
              <a:buSzPts val="2100"/>
              <a:buNone/>
            </a:pPr>
            <a:r>
              <a:rPr lang="ko-KR" sz="1800">
                <a:latin typeface="Abel"/>
                <a:ea typeface="Abel"/>
                <a:cs typeface="Abel"/>
                <a:sym typeface="Abel"/>
              </a:rPr>
              <a:t>이 도구는 UPX로 포장된 파일의 압축을 풀 수 있고 프로그램을 실행하여 포장을 풀어서 안전한 환경에서 해야 한다.</a:t>
            </a:r>
            <a:endParaRPr sz="1800">
              <a:latin typeface="Abel"/>
              <a:ea typeface="Abel"/>
              <a:cs typeface="Abel"/>
              <a:sym typeface="Abel"/>
            </a:endParaRPr>
          </a:p>
        </p:txBody>
      </p:sp>
      <p:sp>
        <p:nvSpPr>
          <p:cNvPr id="387" name="Google Shape;387;p11"/>
          <p:cNvSpPr txBox="1"/>
          <p:nvPr>
            <p:ph type="title"/>
          </p:nvPr>
        </p:nvSpPr>
        <p:spPr>
          <a:xfrm>
            <a:off x="0" y="216123"/>
            <a:ext cx="4350762" cy="620129"/>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ko-KR" sz="4400"/>
              <a:t>1.IDA Pro</a:t>
            </a:r>
            <a:endParaRPr sz="4400"/>
          </a:p>
        </p:txBody>
      </p:sp>
      <p:sp>
        <p:nvSpPr>
          <p:cNvPr id="388" name="Google Shape;388;p11"/>
          <p:cNvSpPr txBox="1"/>
          <p:nvPr/>
        </p:nvSpPr>
        <p:spPr>
          <a:xfrm>
            <a:off x="1008836" y="921068"/>
            <a:ext cx="3117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ko-KR" sz="2000" u="none" cap="none" strike="noStrike">
                <a:solidFill>
                  <a:schemeClr val="accent5"/>
                </a:solidFill>
                <a:latin typeface="Abel"/>
                <a:ea typeface="Abel"/>
                <a:cs typeface="Abel"/>
                <a:sym typeface="Abel"/>
              </a:rPr>
              <a:t>1.2 IDA Plug-Ins</a:t>
            </a:r>
            <a:endParaRPr i="0" sz="2000" u="none" cap="none" strike="noStrike">
              <a:solidFill>
                <a:schemeClr val="accent5"/>
              </a:solidFill>
              <a:latin typeface="Abel"/>
              <a:ea typeface="Abel"/>
              <a:cs typeface="Abel"/>
              <a:sym typeface="Abel"/>
            </a:endParaRPr>
          </a:p>
        </p:txBody>
      </p:sp>
      <p:sp>
        <p:nvSpPr>
          <p:cNvPr id="389" name="Google Shape;389;p11"/>
          <p:cNvSpPr txBox="1"/>
          <p:nvPr/>
        </p:nvSpPr>
        <p:spPr>
          <a:xfrm>
            <a:off x="6660938" y="2188074"/>
            <a:ext cx="2075732" cy="2960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90" name="Google Shape;390;p11"/>
          <p:cNvPicPr preferRelativeResize="0"/>
          <p:nvPr/>
        </p:nvPicPr>
        <p:blipFill rotWithShape="1">
          <a:blip r:embed="rId3">
            <a:alphaModFix/>
          </a:blip>
          <a:srcRect b="0" l="0" r="0" t="0"/>
          <a:stretch/>
        </p:blipFill>
        <p:spPr>
          <a:xfrm>
            <a:off x="7958823" y="1797573"/>
            <a:ext cx="3191320" cy="261021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12"/>
          <p:cNvSpPr txBox="1"/>
          <p:nvPr>
            <p:ph idx="4" type="subTitle"/>
          </p:nvPr>
        </p:nvSpPr>
        <p:spPr>
          <a:xfrm>
            <a:off x="893205" y="1874420"/>
            <a:ext cx="3960900" cy="4006200"/>
          </a:xfrm>
          <a:prstGeom prst="rect">
            <a:avLst/>
          </a:prstGeom>
          <a:noFill/>
          <a:ln>
            <a:noFill/>
          </a:ln>
        </p:spPr>
        <p:txBody>
          <a:bodyPr anchorCtr="0" anchor="t" bIns="91425" lIns="91425" spcFirstLastPara="1" rIns="91425" wrap="square" tIns="91425">
            <a:noAutofit/>
          </a:bodyPr>
          <a:lstStyle/>
          <a:p>
            <a:pPr indent="0" lvl="0" marL="0" marR="0" rtl="0" algn="just">
              <a:lnSpc>
                <a:spcPct val="107000"/>
              </a:lnSpc>
              <a:spcBef>
                <a:spcPts val="0"/>
              </a:spcBef>
              <a:spcAft>
                <a:spcPts val="800"/>
              </a:spcAft>
              <a:buSzPts val="2100"/>
              <a:buNone/>
            </a:pPr>
            <a:r>
              <a:rPr lang="ko-KR" sz="1800">
                <a:latin typeface="Abel"/>
                <a:ea typeface="Abel"/>
                <a:cs typeface="Abel"/>
                <a:sym typeface="Abel"/>
              </a:rPr>
              <a:t>저희가 악성코드를 분해했을 때 결과는 그림에 보이는 대로 3 함수 있는 어셈블리 파일로 나왔다. idc 스크립트를 사용하여 호출된 함수를 출력 창에 표시했다. 함수 sub1403EEF60이 "start"에서 주소 0x1403eef60으로 호출되는 것을 볼 수 있다. 파일은 UPX로 포장되는 줄 알 수 있다.</a:t>
            </a:r>
            <a:endParaRPr sz="1800">
              <a:latin typeface="Abel"/>
              <a:ea typeface="Abel"/>
              <a:cs typeface="Abel"/>
              <a:sym typeface="Abel"/>
            </a:endParaRPr>
          </a:p>
        </p:txBody>
      </p:sp>
      <p:sp>
        <p:nvSpPr>
          <p:cNvPr id="396" name="Google Shape;396;p12"/>
          <p:cNvSpPr txBox="1"/>
          <p:nvPr>
            <p:ph type="title"/>
          </p:nvPr>
        </p:nvSpPr>
        <p:spPr>
          <a:xfrm>
            <a:off x="503207" y="683387"/>
            <a:ext cx="4350900" cy="620100"/>
          </a:xfrm>
          <a:prstGeom prst="rect">
            <a:avLst/>
          </a:prstGeom>
          <a:noFill/>
          <a:ln>
            <a:noFill/>
          </a:ln>
        </p:spPr>
        <p:txBody>
          <a:bodyPr anchorCtr="0" anchor="ctr" bIns="91425" lIns="91425" spcFirstLastPara="1" rIns="91425" wrap="square" tIns="91425">
            <a:noAutofit/>
          </a:bodyPr>
          <a:lstStyle/>
          <a:p>
            <a:pPr indent="0" lvl="0" marL="139700" rtl="0" algn="l">
              <a:lnSpc>
                <a:spcPct val="100000"/>
              </a:lnSpc>
              <a:spcBef>
                <a:spcPts val="0"/>
              </a:spcBef>
              <a:spcAft>
                <a:spcPts val="0"/>
              </a:spcAft>
              <a:buSzPts val="3300"/>
              <a:buNone/>
            </a:pPr>
            <a:r>
              <a:rPr lang="ko-KR" sz="4400"/>
              <a:t>2.악성코드 실험</a:t>
            </a:r>
            <a:endParaRPr sz="4400"/>
          </a:p>
          <a:p>
            <a:pPr indent="0" lvl="0" marL="0" rtl="0" algn="l">
              <a:lnSpc>
                <a:spcPct val="100000"/>
              </a:lnSpc>
              <a:spcBef>
                <a:spcPts val="0"/>
              </a:spcBef>
              <a:spcAft>
                <a:spcPts val="0"/>
              </a:spcAft>
              <a:buSzPts val="3300"/>
              <a:buNone/>
            </a:pPr>
            <a:r>
              <a:t/>
            </a:r>
            <a:endParaRPr sz="4400"/>
          </a:p>
        </p:txBody>
      </p:sp>
      <p:sp>
        <p:nvSpPr>
          <p:cNvPr id="397" name="Google Shape;397;p12"/>
          <p:cNvSpPr txBox="1"/>
          <p:nvPr/>
        </p:nvSpPr>
        <p:spPr>
          <a:xfrm>
            <a:off x="7216163" y="2210749"/>
            <a:ext cx="2075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98" name="Google Shape;398;p12"/>
          <p:cNvPicPr preferRelativeResize="0"/>
          <p:nvPr/>
        </p:nvPicPr>
        <p:blipFill rotWithShape="1">
          <a:blip r:embed="rId3">
            <a:alphaModFix/>
          </a:blip>
          <a:srcRect b="30999" l="48130" r="30509" t="20570"/>
          <a:stretch/>
        </p:blipFill>
        <p:spPr>
          <a:xfrm>
            <a:off x="8543643" y="1269910"/>
            <a:ext cx="2604096" cy="3321170"/>
          </a:xfrm>
          <a:prstGeom prst="rect">
            <a:avLst/>
          </a:prstGeom>
          <a:noFill/>
          <a:ln>
            <a:noFill/>
          </a:ln>
        </p:spPr>
      </p:pic>
      <p:pic>
        <p:nvPicPr>
          <p:cNvPr id="399" name="Google Shape;399;p12"/>
          <p:cNvPicPr preferRelativeResize="0"/>
          <p:nvPr/>
        </p:nvPicPr>
        <p:blipFill rotWithShape="1">
          <a:blip r:embed="rId4">
            <a:alphaModFix/>
          </a:blip>
          <a:srcRect b="77699" l="0" r="79820" t="13360"/>
          <a:stretch/>
        </p:blipFill>
        <p:spPr>
          <a:xfrm>
            <a:off x="5149973" y="1298665"/>
            <a:ext cx="3290054" cy="819509"/>
          </a:xfrm>
          <a:prstGeom prst="rect">
            <a:avLst/>
          </a:prstGeom>
          <a:noFill/>
          <a:ln>
            <a:noFill/>
          </a:ln>
        </p:spPr>
      </p:pic>
      <p:pic>
        <p:nvPicPr>
          <p:cNvPr id="400" name="Google Shape;400;p12"/>
          <p:cNvPicPr preferRelativeResize="0"/>
          <p:nvPr/>
        </p:nvPicPr>
        <p:blipFill rotWithShape="1">
          <a:blip r:embed="rId5">
            <a:alphaModFix/>
          </a:blip>
          <a:srcRect b="4980" l="70" r="74290" t="76910"/>
          <a:stretch/>
        </p:blipFill>
        <p:spPr>
          <a:xfrm>
            <a:off x="5214387" y="2209831"/>
            <a:ext cx="3125275" cy="1151985"/>
          </a:xfrm>
          <a:prstGeom prst="rect">
            <a:avLst/>
          </a:prstGeom>
          <a:noFill/>
          <a:ln>
            <a:noFill/>
          </a:ln>
        </p:spPr>
      </p:pic>
      <p:pic>
        <p:nvPicPr>
          <p:cNvPr id="401" name="Google Shape;401;p12"/>
          <p:cNvPicPr preferRelativeResize="0"/>
          <p:nvPr/>
        </p:nvPicPr>
        <p:blipFill rotWithShape="1">
          <a:blip r:embed="rId6">
            <a:alphaModFix/>
          </a:blip>
          <a:srcRect b="5239" l="0" r="81220" t="77830"/>
          <a:stretch/>
        </p:blipFill>
        <p:spPr>
          <a:xfrm>
            <a:off x="5614258" y="4290433"/>
            <a:ext cx="2559168" cy="1297663"/>
          </a:xfrm>
          <a:prstGeom prst="rect">
            <a:avLst/>
          </a:prstGeom>
          <a:noFill/>
          <a:ln>
            <a:noFill/>
          </a:ln>
        </p:spPr>
      </p:pic>
      <p:cxnSp>
        <p:nvCxnSpPr>
          <p:cNvPr id="402" name="Google Shape;402;p12"/>
          <p:cNvCxnSpPr/>
          <p:nvPr/>
        </p:nvCxnSpPr>
        <p:spPr>
          <a:xfrm>
            <a:off x="6795000" y="3548475"/>
            <a:ext cx="0" cy="555300"/>
          </a:xfrm>
          <a:prstGeom prst="straightConnector1">
            <a:avLst/>
          </a:prstGeom>
          <a:noFill/>
          <a:ln cap="flat" cmpd="sng" w="76200">
            <a:solidFill>
              <a:schemeClr val="accent3"/>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3"/>
          <p:cNvSpPr txBox="1"/>
          <p:nvPr>
            <p:ph type="title"/>
          </p:nvPr>
        </p:nvSpPr>
        <p:spPr>
          <a:xfrm>
            <a:off x="503207" y="683387"/>
            <a:ext cx="4350762" cy="620129"/>
          </a:xfrm>
          <a:prstGeom prst="rect">
            <a:avLst/>
          </a:prstGeom>
          <a:noFill/>
          <a:ln>
            <a:noFill/>
          </a:ln>
        </p:spPr>
        <p:txBody>
          <a:bodyPr anchorCtr="0" anchor="ctr" bIns="91425" lIns="91425" spcFirstLastPara="1" rIns="91425" wrap="square" tIns="91425">
            <a:noAutofit/>
          </a:bodyPr>
          <a:lstStyle/>
          <a:p>
            <a:pPr indent="0" lvl="0" marL="139700" rtl="0" algn="l">
              <a:lnSpc>
                <a:spcPct val="100000"/>
              </a:lnSpc>
              <a:spcBef>
                <a:spcPts val="0"/>
              </a:spcBef>
              <a:spcAft>
                <a:spcPts val="0"/>
              </a:spcAft>
              <a:buSzPts val="3300"/>
              <a:buNone/>
            </a:pPr>
            <a:r>
              <a:rPr lang="ko-KR" sz="4400"/>
              <a:t>2.악성코드 실험</a:t>
            </a:r>
            <a:endParaRPr sz="4400"/>
          </a:p>
          <a:p>
            <a:pPr indent="0" lvl="0" marL="0" rtl="0" algn="l">
              <a:lnSpc>
                <a:spcPct val="100000"/>
              </a:lnSpc>
              <a:spcBef>
                <a:spcPts val="0"/>
              </a:spcBef>
              <a:spcAft>
                <a:spcPts val="0"/>
              </a:spcAft>
              <a:buSzPts val="3300"/>
              <a:buNone/>
            </a:pPr>
            <a:r>
              <a:t/>
            </a:r>
            <a:endParaRPr sz="4400"/>
          </a:p>
        </p:txBody>
      </p:sp>
      <p:sp>
        <p:nvSpPr>
          <p:cNvPr id="408" name="Google Shape;408;p13"/>
          <p:cNvSpPr txBox="1"/>
          <p:nvPr/>
        </p:nvSpPr>
        <p:spPr>
          <a:xfrm>
            <a:off x="2112432" y="2433521"/>
            <a:ext cx="3060347" cy="2982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9" name="Google Shape;409;p13"/>
          <p:cNvSpPr txBox="1"/>
          <p:nvPr/>
        </p:nvSpPr>
        <p:spPr>
          <a:xfrm>
            <a:off x="6660938" y="2188074"/>
            <a:ext cx="2075732" cy="2960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0" name="Google Shape;410;p13"/>
          <p:cNvSpPr txBox="1"/>
          <p:nvPr/>
        </p:nvSpPr>
        <p:spPr>
          <a:xfrm>
            <a:off x="1049575" y="2671050"/>
            <a:ext cx="45036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ko-KR" sz="1800">
                <a:solidFill>
                  <a:srgbClr val="F2E3CF"/>
                </a:solidFill>
                <a:latin typeface="Abel"/>
                <a:ea typeface="Abel"/>
                <a:cs typeface="Abel"/>
                <a:sym typeface="Abel"/>
              </a:rPr>
              <a:t>이것은 우리가 호출된 모든 함수들을 보여주기 위해 사용했는 코드이다.  </a:t>
            </a:r>
            <a:endParaRPr sz="1800">
              <a:solidFill>
                <a:srgbClr val="F2E3CF"/>
              </a:solidFill>
              <a:latin typeface="Abel"/>
              <a:ea typeface="Abel"/>
              <a:cs typeface="Abel"/>
              <a:sym typeface="Abel"/>
            </a:endParaRPr>
          </a:p>
        </p:txBody>
      </p:sp>
      <p:pic>
        <p:nvPicPr>
          <p:cNvPr id="411" name="Google Shape;411;p13"/>
          <p:cNvPicPr preferRelativeResize="0"/>
          <p:nvPr/>
        </p:nvPicPr>
        <p:blipFill rotWithShape="1">
          <a:blip r:embed="rId3">
            <a:alphaModFix/>
          </a:blip>
          <a:srcRect b="0" l="0" r="0" t="0"/>
          <a:stretch/>
        </p:blipFill>
        <p:spPr>
          <a:xfrm>
            <a:off x="5898419" y="1447523"/>
            <a:ext cx="4906060" cy="39629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4"/>
          <p:cNvSpPr txBox="1"/>
          <p:nvPr>
            <p:ph type="title"/>
          </p:nvPr>
        </p:nvSpPr>
        <p:spPr>
          <a:xfrm>
            <a:off x="503207" y="683387"/>
            <a:ext cx="4350762" cy="620129"/>
          </a:xfrm>
          <a:prstGeom prst="rect">
            <a:avLst/>
          </a:prstGeom>
          <a:noFill/>
          <a:ln>
            <a:noFill/>
          </a:ln>
        </p:spPr>
        <p:txBody>
          <a:bodyPr anchorCtr="0" anchor="ctr" bIns="91425" lIns="91425" spcFirstLastPara="1" rIns="91425" wrap="square" tIns="91425">
            <a:noAutofit/>
          </a:bodyPr>
          <a:lstStyle/>
          <a:p>
            <a:pPr indent="0" lvl="0" marL="139700" rtl="0" algn="l">
              <a:lnSpc>
                <a:spcPct val="100000"/>
              </a:lnSpc>
              <a:spcBef>
                <a:spcPts val="0"/>
              </a:spcBef>
              <a:spcAft>
                <a:spcPts val="0"/>
              </a:spcAft>
              <a:buSzPts val="3300"/>
              <a:buNone/>
            </a:pPr>
            <a:r>
              <a:rPr lang="ko-KR" sz="4400"/>
              <a:t>2.악성코드 실험</a:t>
            </a:r>
            <a:endParaRPr sz="4400"/>
          </a:p>
          <a:p>
            <a:pPr indent="0" lvl="0" marL="0" rtl="0" algn="l">
              <a:lnSpc>
                <a:spcPct val="100000"/>
              </a:lnSpc>
              <a:spcBef>
                <a:spcPts val="0"/>
              </a:spcBef>
              <a:spcAft>
                <a:spcPts val="0"/>
              </a:spcAft>
              <a:buSzPts val="3300"/>
              <a:buNone/>
            </a:pPr>
            <a:r>
              <a:t/>
            </a:r>
            <a:endParaRPr sz="4400"/>
          </a:p>
        </p:txBody>
      </p:sp>
      <p:sp>
        <p:nvSpPr>
          <p:cNvPr id="417" name="Google Shape;417;p14"/>
          <p:cNvSpPr txBox="1"/>
          <p:nvPr/>
        </p:nvSpPr>
        <p:spPr>
          <a:xfrm>
            <a:off x="2112432" y="2433521"/>
            <a:ext cx="3060347" cy="2982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8" name="Google Shape;418;p14"/>
          <p:cNvSpPr txBox="1"/>
          <p:nvPr/>
        </p:nvSpPr>
        <p:spPr>
          <a:xfrm>
            <a:off x="6660938" y="2188074"/>
            <a:ext cx="2075732" cy="2960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9" name="Google Shape;419;p14"/>
          <p:cNvSpPr txBox="1"/>
          <p:nvPr/>
        </p:nvSpPr>
        <p:spPr>
          <a:xfrm>
            <a:off x="892948" y="2680363"/>
            <a:ext cx="5499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ko-KR" sz="1800">
                <a:solidFill>
                  <a:srgbClr val="F2E3CF"/>
                </a:solidFill>
                <a:latin typeface="Abel"/>
                <a:ea typeface="Abel"/>
                <a:cs typeface="Abel"/>
                <a:sym typeface="Abel"/>
              </a:rPr>
              <a:t>우리는 upx에서 악성코드를 풀기 위해 universal pe라는 ida pro에 이미 존재하는 플러그인을 이용했다.</a:t>
            </a:r>
            <a:endParaRPr i="0" sz="1800" u="none" cap="none" strike="noStrike">
              <a:solidFill>
                <a:srgbClr val="F2E3CF"/>
              </a:solidFill>
              <a:latin typeface="Abel"/>
              <a:ea typeface="Abel"/>
              <a:cs typeface="Abel"/>
              <a:sym typeface="Abel"/>
            </a:endParaRPr>
          </a:p>
        </p:txBody>
      </p:sp>
      <p:pic>
        <p:nvPicPr>
          <p:cNvPr id="420" name="Google Shape;420;p14"/>
          <p:cNvPicPr preferRelativeResize="0"/>
          <p:nvPr/>
        </p:nvPicPr>
        <p:blipFill rotWithShape="1">
          <a:blip r:embed="rId3">
            <a:alphaModFix/>
          </a:blip>
          <a:srcRect b="31361" l="0" r="69500" t="0"/>
          <a:stretch/>
        </p:blipFill>
        <p:spPr>
          <a:xfrm>
            <a:off x="7078900" y="1075322"/>
            <a:ext cx="3718325" cy="4707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121d26a782d_6_0"/>
          <p:cNvSpPr txBox="1"/>
          <p:nvPr>
            <p:ph type="title"/>
          </p:nvPr>
        </p:nvSpPr>
        <p:spPr>
          <a:xfrm>
            <a:off x="503207" y="683387"/>
            <a:ext cx="4350900" cy="620100"/>
          </a:xfrm>
          <a:prstGeom prst="rect">
            <a:avLst/>
          </a:prstGeom>
          <a:noFill/>
          <a:ln>
            <a:noFill/>
          </a:ln>
        </p:spPr>
        <p:txBody>
          <a:bodyPr anchorCtr="0" anchor="ctr" bIns="91425" lIns="91425" spcFirstLastPara="1" rIns="91425" wrap="square" tIns="91425">
            <a:noAutofit/>
          </a:bodyPr>
          <a:lstStyle/>
          <a:p>
            <a:pPr indent="0" lvl="0" marL="139700" rtl="0" algn="l">
              <a:lnSpc>
                <a:spcPct val="100000"/>
              </a:lnSpc>
              <a:spcBef>
                <a:spcPts val="0"/>
              </a:spcBef>
              <a:spcAft>
                <a:spcPts val="0"/>
              </a:spcAft>
              <a:buSzPts val="3300"/>
              <a:buNone/>
            </a:pPr>
            <a:r>
              <a:rPr lang="ko-KR" sz="4400"/>
              <a:t>2.악성코드 실험</a:t>
            </a:r>
            <a:endParaRPr sz="4400"/>
          </a:p>
          <a:p>
            <a:pPr indent="0" lvl="0" marL="0" rtl="0" algn="l">
              <a:lnSpc>
                <a:spcPct val="100000"/>
              </a:lnSpc>
              <a:spcBef>
                <a:spcPts val="0"/>
              </a:spcBef>
              <a:spcAft>
                <a:spcPts val="0"/>
              </a:spcAft>
              <a:buSzPts val="3300"/>
              <a:buNone/>
            </a:pPr>
            <a:r>
              <a:t/>
            </a:r>
            <a:endParaRPr sz="4400"/>
          </a:p>
        </p:txBody>
      </p:sp>
      <p:sp>
        <p:nvSpPr>
          <p:cNvPr id="426" name="Google Shape;426;g121d26a782d_6_0"/>
          <p:cNvSpPr txBox="1"/>
          <p:nvPr/>
        </p:nvSpPr>
        <p:spPr>
          <a:xfrm>
            <a:off x="2112432" y="2433521"/>
            <a:ext cx="3060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7" name="Google Shape;427;g121d26a782d_6_0"/>
          <p:cNvSpPr txBox="1"/>
          <p:nvPr/>
        </p:nvSpPr>
        <p:spPr>
          <a:xfrm>
            <a:off x="6660938" y="2188074"/>
            <a:ext cx="2075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8" name="Google Shape;428;g121d26a782d_6_0"/>
          <p:cNvSpPr txBox="1"/>
          <p:nvPr/>
        </p:nvSpPr>
        <p:spPr>
          <a:xfrm>
            <a:off x="1017823" y="1909513"/>
            <a:ext cx="5499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29" name="Google Shape;429;g121d26a782d_6_0"/>
          <p:cNvPicPr preferRelativeResize="0"/>
          <p:nvPr/>
        </p:nvPicPr>
        <p:blipFill>
          <a:blip r:embed="rId3">
            <a:alphaModFix/>
          </a:blip>
          <a:stretch>
            <a:fillRect/>
          </a:stretch>
        </p:blipFill>
        <p:spPr>
          <a:xfrm>
            <a:off x="4594200" y="2033858"/>
            <a:ext cx="6774101" cy="3810432"/>
          </a:xfrm>
          <a:prstGeom prst="rect">
            <a:avLst/>
          </a:prstGeom>
          <a:noFill/>
          <a:ln>
            <a:noFill/>
          </a:ln>
        </p:spPr>
      </p:pic>
      <p:pic>
        <p:nvPicPr>
          <p:cNvPr id="430" name="Google Shape;430;g121d26a782d_6_0"/>
          <p:cNvPicPr preferRelativeResize="0"/>
          <p:nvPr/>
        </p:nvPicPr>
        <p:blipFill rotWithShape="1">
          <a:blip r:embed="rId4">
            <a:alphaModFix/>
          </a:blip>
          <a:srcRect b="10644" l="0" r="75045" t="33004"/>
          <a:stretch/>
        </p:blipFill>
        <p:spPr>
          <a:xfrm>
            <a:off x="1202350" y="2033850"/>
            <a:ext cx="3060302" cy="3887290"/>
          </a:xfrm>
          <a:prstGeom prst="rect">
            <a:avLst/>
          </a:prstGeom>
          <a:noFill/>
          <a:ln>
            <a:noFill/>
          </a:ln>
        </p:spPr>
      </p:pic>
      <p:sp>
        <p:nvSpPr>
          <p:cNvPr id="431" name="Google Shape;431;g121d26a782d_6_0"/>
          <p:cNvSpPr txBox="1"/>
          <p:nvPr/>
        </p:nvSpPr>
        <p:spPr>
          <a:xfrm>
            <a:off x="1202350" y="1375650"/>
            <a:ext cx="934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800">
                <a:solidFill>
                  <a:srgbClr val="F2E3CF"/>
                </a:solidFill>
                <a:latin typeface="Abel"/>
                <a:ea typeface="Abel"/>
                <a:cs typeface="Abel"/>
                <a:sym typeface="Abel"/>
              </a:rPr>
              <a:t>언팩된 악성코드의 결과를 보면 그래프의 구조는 더 커졌고 호출된 함수는 증가했다.</a:t>
            </a:r>
            <a:endParaRPr sz="1800">
              <a:solidFill>
                <a:srgbClr val="F2E3CF"/>
              </a:solidFill>
              <a:latin typeface="Abel"/>
              <a:ea typeface="Abel"/>
              <a:cs typeface="Abel"/>
              <a:sym typeface="Abe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121d26a782d_6_9"/>
          <p:cNvSpPr txBox="1"/>
          <p:nvPr>
            <p:ph type="title"/>
          </p:nvPr>
        </p:nvSpPr>
        <p:spPr>
          <a:xfrm>
            <a:off x="503207" y="683387"/>
            <a:ext cx="4350900" cy="620100"/>
          </a:xfrm>
          <a:prstGeom prst="rect">
            <a:avLst/>
          </a:prstGeom>
          <a:noFill/>
          <a:ln>
            <a:noFill/>
          </a:ln>
        </p:spPr>
        <p:txBody>
          <a:bodyPr anchorCtr="0" anchor="ctr" bIns="91425" lIns="91425" spcFirstLastPara="1" rIns="91425" wrap="square" tIns="91425">
            <a:noAutofit/>
          </a:bodyPr>
          <a:lstStyle/>
          <a:p>
            <a:pPr indent="0" lvl="0" marL="139700" rtl="0" algn="l">
              <a:lnSpc>
                <a:spcPct val="100000"/>
              </a:lnSpc>
              <a:spcBef>
                <a:spcPts val="0"/>
              </a:spcBef>
              <a:spcAft>
                <a:spcPts val="0"/>
              </a:spcAft>
              <a:buSzPts val="3300"/>
              <a:buNone/>
            </a:pPr>
            <a:r>
              <a:rPr lang="ko-KR" sz="4400"/>
              <a:t>2.악성코드 실험</a:t>
            </a:r>
            <a:endParaRPr sz="4400"/>
          </a:p>
          <a:p>
            <a:pPr indent="0" lvl="0" marL="0" rtl="0" algn="l">
              <a:lnSpc>
                <a:spcPct val="100000"/>
              </a:lnSpc>
              <a:spcBef>
                <a:spcPts val="0"/>
              </a:spcBef>
              <a:spcAft>
                <a:spcPts val="0"/>
              </a:spcAft>
              <a:buSzPts val="3300"/>
              <a:buNone/>
            </a:pPr>
            <a:r>
              <a:t/>
            </a:r>
            <a:endParaRPr sz="4400"/>
          </a:p>
        </p:txBody>
      </p:sp>
      <p:sp>
        <p:nvSpPr>
          <p:cNvPr id="437" name="Google Shape;437;g121d26a782d_6_9"/>
          <p:cNvSpPr txBox="1"/>
          <p:nvPr/>
        </p:nvSpPr>
        <p:spPr>
          <a:xfrm>
            <a:off x="2112432" y="2433521"/>
            <a:ext cx="3060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8" name="Google Shape;438;g121d26a782d_6_9"/>
          <p:cNvSpPr txBox="1"/>
          <p:nvPr/>
        </p:nvSpPr>
        <p:spPr>
          <a:xfrm>
            <a:off x="6660938" y="2188074"/>
            <a:ext cx="2075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9" name="Google Shape;439;g121d26a782d_6_9"/>
          <p:cNvSpPr txBox="1"/>
          <p:nvPr/>
        </p:nvSpPr>
        <p:spPr>
          <a:xfrm>
            <a:off x="-71002" y="1787863"/>
            <a:ext cx="5499300" cy="400200"/>
          </a:xfrm>
          <a:prstGeom prst="rect">
            <a:avLst/>
          </a:prstGeom>
          <a:noFill/>
          <a:ln>
            <a:noFill/>
          </a:ln>
        </p:spPr>
        <p:txBody>
          <a:bodyPr anchorCtr="0" anchor="t" bIns="45700" lIns="91425" spcFirstLastPara="1" rIns="91425" wrap="square" tIns="45700">
            <a:spAutoFit/>
          </a:bodyPr>
          <a:lstStyle/>
          <a:p>
            <a:pPr indent="0" lvl="0" marL="0" rtl="0" algn="ctr">
              <a:lnSpc>
                <a:spcPct val="125000"/>
              </a:lnSpc>
              <a:spcBef>
                <a:spcPts val="500"/>
              </a:spcBef>
              <a:spcAft>
                <a:spcPts val="0"/>
              </a:spcAft>
              <a:buClr>
                <a:schemeClr val="dk1"/>
              </a:buClr>
              <a:buSzPts val="1100"/>
              <a:buFont typeface="Arial"/>
              <a:buNone/>
            </a:pPr>
            <a:r>
              <a:rPr lang="ko-KR" sz="2000">
                <a:solidFill>
                  <a:srgbClr val="F2E3CF"/>
                </a:solidFill>
                <a:latin typeface="Abel"/>
                <a:ea typeface="Abel"/>
                <a:cs typeface="Abel"/>
                <a:sym typeface="Abel"/>
              </a:rPr>
              <a:t>[IDA plugin] Diaphora</a:t>
            </a:r>
            <a:endParaRPr sz="2000">
              <a:solidFill>
                <a:srgbClr val="F2E3CF"/>
              </a:solidFill>
              <a:latin typeface="Abel"/>
              <a:ea typeface="Abel"/>
              <a:cs typeface="Abel"/>
              <a:sym typeface="Abel"/>
            </a:endParaRPr>
          </a:p>
        </p:txBody>
      </p:sp>
      <p:sp>
        <p:nvSpPr>
          <p:cNvPr id="440" name="Google Shape;440;g121d26a782d_6_9"/>
          <p:cNvSpPr txBox="1"/>
          <p:nvPr/>
        </p:nvSpPr>
        <p:spPr>
          <a:xfrm>
            <a:off x="854475" y="2351925"/>
            <a:ext cx="4071600" cy="233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ko-KR" sz="1800">
                <a:solidFill>
                  <a:srgbClr val="F2E3CF"/>
                </a:solidFill>
                <a:latin typeface="Abel"/>
                <a:ea typeface="Abel"/>
                <a:cs typeface="Abel"/>
                <a:sym typeface="Abel"/>
              </a:rPr>
              <a:t>Diaphora는 일반적인 BinDiffing 작업을 돕는 것을 목적으로 하는 IDA Pro용 플러그인이다. diaphora를 사용하여 현재 IDA 데이터베이스를 SQLite 형식으로 내보낼 수 있으며 다른 SQLite 내보내기 형식 데이터베이스와 비교하기 위해 사용할 수 있다.</a:t>
            </a:r>
            <a:endParaRPr sz="1800">
              <a:solidFill>
                <a:srgbClr val="F2E3CF"/>
              </a:solidFill>
              <a:latin typeface="Abel"/>
              <a:ea typeface="Abel"/>
              <a:cs typeface="Abel"/>
              <a:sym typeface="Abel"/>
            </a:endParaRPr>
          </a:p>
          <a:p>
            <a:pPr indent="0" lvl="0" marL="0" rtl="0" algn="just">
              <a:spcBef>
                <a:spcPts val="0"/>
              </a:spcBef>
              <a:spcAft>
                <a:spcPts val="0"/>
              </a:spcAft>
              <a:buNone/>
            </a:pPr>
            <a:r>
              <a:t/>
            </a:r>
            <a:endParaRPr>
              <a:solidFill>
                <a:srgbClr val="F2E3CF"/>
              </a:solidFill>
              <a:latin typeface="Montserrat"/>
              <a:ea typeface="Montserrat"/>
              <a:cs typeface="Montserrat"/>
              <a:sym typeface="Montserrat"/>
            </a:endParaRPr>
          </a:p>
        </p:txBody>
      </p:sp>
      <p:pic>
        <p:nvPicPr>
          <p:cNvPr id="441" name="Google Shape;441;g121d26a782d_6_9"/>
          <p:cNvPicPr preferRelativeResize="0"/>
          <p:nvPr/>
        </p:nvPicPr>
        <p:blipFill>
          <a:blip r:embed="rId3">
            <a:alphaModFix/>
          </a:blip>
          <a:stretch>
            <a:fillRect/>
          </a:stretch>
        </p:blipFill>
        <p:spPr>
          <a:xfrm>
            <a:off x="5233450" y="1066247"/>
            <a:ext cx="6800750" cy="405412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121d26a782d_6_19"/>
          <p:cNvSpPr txBox="1"/>
          <p:nvPr>
            <p:ph type="title"/>
          </p:nvPr>
        </p:nvSpPr>
        <p:spPr>
          <a:xfrm>
            <a:off x="544332" y="714237"/>
            <a:ext cx="4350900" cy="620100"/>
          </a:xfrm>
          <a:prstGeom prst="rect">
            <a:avLst/>
          </a:prstGeom>
          <a:noFill/>
          <a:ln>
            <a:noFill/>
          </a:ln>
        </p:spPr>
        <p:txBody>
          <a:bodyPr anchorCtr="0" anchor="ctr" bIns="91425" lIns="91425" spcFirstLastPara="1" rIns="91425" wrap="square" tIns="91425">
            <a:noAutofit/>
          </a:bodyPr>
          <a:lstStyle/>
          <a:p>
            <a:pPr indent="0" lvl="0" marL="139700" rtl="0" algn="l">
              <a:lnSpc>
                <a:spcPct val="100000"/>
              </a:lnSpc>
              <a:spcBef>
                <a:spcPts val="0"/>
              </a:spcBef>
              <a:spcAft>
                <a:spcPts val="0"/>
              </a:spcAft>
              <a:buSzPts val="3300"/>
              <a:buNone/>
            </a:pPr>
            <a:r>
              <a:rPr lang="ko-KR" sz="4400"/>
              <a:t>2.악성코드 실험</a:t>
            </a:r>
            <a:endParaRPr sz="4400"/>
          </a:p>
          <a:p>
            <a:pPr indent="0" lvl="0" marL="0" rtl="0" algn="l">
              <a:lnSpc>
                <a:spcPct val="100000"/>
              </a:lnSpc>
              <a:spcBef>
                <a:spcPts val="0"/>
              </a:spcBef>
              <a:spcAft>
                <a:spcPts val="0"/>
              </a:spcAft>
              <a:buSzPts val="3300"/>
              <a:buNone/>
            </a:pPr>
            <a:r>
              <a:t/>
            </a:r>
            <a:endParaRPr sz="4400"/>
          </a:p>
        </p:txBody>
      </p:sp>
      <p:sp>
        <p:nvSpPr>
          <p:cNvPr id="447" name="Google Shape;447;g121d26a782d_6_19"/>
          <p:cNvSpPr txBox="1"/>
          <p:nvPr/>
        </p:nvSpPr>
        <p:spPr>
          <a:xfrm>
            <a:off x="2153557" y="2464371"/>
            <a:ext cx="3060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8" name="Google Shape;448;g121d26a782d_6_19"/>
          <p:cNvSpPr txBox="1"/>
          <p:nvPr/>
        </p:nvSpPr>
        <p:spPr>
          <a:xfrm>
            <a:off x="6773788" y="1910474"/>
            <a:ext cx="2075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9" name="Google Shape;449;g121d26a782d_6_19"/>
          <p:cNvSpPr txBox="1"/>
          <p:nvPr/>
        </p:nvSpPr>
        <p:spPr>
          <a:xfrm>
            <a:off x="1130673" y="1631913"/>
            <a:ext cx="5499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50" name="Google Shape;450;g121d26a782d_6_19"/>
          <p:cNvPicPr preferRelativeResize="0"/>
          <p:nvPr/>
        </p:nvPicPr>
        <p:blipFill rotWithShape="1">
          <a:blip r:embed="rId3">
            <a:alphaModFix/>
          </a:blip>
          <a:srcRect b="12970" l="19995" r="63944" t="59630"/>
          <a:stretch/>
        </p:blipFill>
        <p:spPr>
          <a:xfrm>
            <a:off x="5849025" y="828175"/>
            <a:ext cx="1995826" cy="1915294"/>
          </a:xfrm>
          <a:prstGeom prst="rect">
            <a:avLst/>
          </a:prstGeom>
          <a:noFill/>
          <a:ln>
            <a:noFill/>
          </a:ln>
        </p:spPr>
      </p:pic>
      <p:pic>
        <p:nvPicPr>
          <p:cNvPr id="451" name="Google Shape;451;g121d26a782d_6_19"/>
          <p:cNvPicPr preferRelativeResize="0"/>
          <p:nvPr/>
        </p:nvPicPr>
        <p:blipFill rotWithShape="1">
          <a:blip r:embed="rId4">
            <a:alphaModFix/>
          </a:blip>
          <a:srcRect b="12995" l="20055" r="64582" t="60797"/>
          <a:stretch/>
        </p:blipFill>
        <p:spPr>
          <a:xfrm>
            <a:off x="8707375" y="828175"/>
            <a:ext cx="1995826" cy="1915299"/>
          </a:xfrm>
          <a:prstGeom prst="rect">
            <a:avLst/>
          </a:prstGeom>
          <a:noFill/>
          <a:ln>
            <a:noFill/>
          </a:ln>
        </p:spPr>
      </p:pic>
      <p:pic>
        <p:nvPicPr>
          <p:cNvPr id="452" name="Google Shape;452;g121d26a782d_6_19"/>
          <p:cNvPicPr preferRelativeResize="0"/>
          <p:nvPr/>
        </p:nvPicPr>
        <p:blipFill rotWithShape="1">
          <a:blip r:embed="rId5">
            <a:alphaModFix/>
          </a:blip>
          <a:srcRect b="73405" l="20006" r="22683" t="13495"/>
          <a:stretch/>
        </p:blipFill>
        <p:spPr>
          <a:xfrm>
            <a:off x="5756475" y="3060825"/>
            <a:ext cx="5222602" cy="671501"/>
          </a:xfrm>
          <a:prstGeom prst="rect">
            <a:avLst/>
          </a:prstGeom>
          <a:noFill/>
          <a:ln>
            <a:noFill/>
          </a:ln>
        </p:spPr>
      </p:pic>
      <p:pic>
        <p:nvPicPr>
          <p:cNvPr id="453" name="Google Shape;453;g121d26a782d_6_19"/>
          <p:cNvPicPr preferRelativeResize="0"/>
          <p:nvPr/>
        </p:nvPicPr>
        <p:blipFill rotWithShape="1">
          <a:blip r:embed="rId6">
            <a:alphaModFix/>
          </a:blip>
          <a:srcRect b="63304" l="20224" r="29627" t="13300"/>
          <a:stretch/>
        </p:blipFill>
        <p:spPr>
          <a:xfrm>
            <a:off x="5756475" y="3873650"/>
            <a:ext cx="5222602" cy="1370560"/>
          </a:xfrm>
          <a:prstGeom prst="rect">
            <a:avLst/>
          </a:prstGeom>
          <a:noFill/>
          <a:ln>
            <a:noFill/>
          </a:ln>
        </p:spPr>
      </p:pic>
      <p:pic>
        <p:nvPicPr>
          <p:cNvPr id="454" name="Google Shape;454;g121d26a782d_6_19"/>
          <p:cNvPicPr preferRelativeResize="0"/>
          <p:nvPr/>
        </p:nvPicPr>
        <p:blipFill rotWithShape="1">
          <a:blip r:embed="rId7">
            <a:alphaModFix/>
          </a:blip>
          <a:srcRect b="64607" l="19821" r="26316" t="13748"/>
          <a:stretch/>
        </p:blipFill>
        <p:spPr>
          <a:xfrm>
            <a:off x="5756475" y="5385525"/>
            <a:ext cx="5222602" cy="1180448"/>
          </a:xfrm>
          <a:prstGeom prst="rect">
            <a:avLst/>
          </a:prstGeom>
          <a:noFill/>
          <a:ln>
            <a:noFill/>
          </a:ln>
        </p:spPr>
      </p:pic>
      <p:sp>
        <p:nvSpPr>
          <p:cNvPr id="455" name="Google Shape;455;g121d26a782d_6_19"/>
          <p:cNvSpPr txBox="1"/>
          <p:nvPr/>
        </p:nvSpPr>
        <p:spPr>
          <a:xfrm>
            <a:off x="983250" y="1631925"/>
            <a:ext cx="4230600" cy="3786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ko-KR" sz="1800">
                <a:solidFill>
                  <a:srgbClr val="F2E3CF"/>
                </a:solidFill>
                <a:latin typeface="Abel"/>
                <a:ea typeface="Abel"/>
                <a:cs typeface="Abel"/>
                <a:sym typeface="Abel"/>
              </a:rPr>
              <a:t>저희는 2개 악성코드의 함수를 비교하기 위해 Diaphora를 사용해 봤다.  비교의 유사성 비율은 바이트 해시 및 이름(Bytes hash and names), 함수 해시(Function hash), 동일한 의사 코드(Same pseudo code) 또는 동일한 RVA 및 해시를(same RVA and hash) 기반으로 한다.</a:t>
            </a:r>
            <a:endParaRPr sz="1800">
              <a:solidFill>
                <a:srgbClr val="F2E3CF"/>
              </a:solidFill>
              <a:latin typeface="Abel"/>
              <a:ea typeface="Abel"/>
              <a:cs typeface="Abel"/>
              <a:sym typeface="Abel"/>
            </a:endParaRPr>
          </a:p>
          <a:p>
            <a:pPr indent="0" lvl="0" marL="0" rtl="0" algn="just">
              <a:spcBef>
                <a:spcPts val="0"/>
              </a:spcBef>
              <a:spcAft>
                <a:spcPts val="0"/>
              </a:spcAft>
              <a:buNone/>
            </a:pPr>
            <a:r>
              <a:rPr lang="ko-KR" sz="1800">
                <a:solidFill>
                  <a:srgbClr val="F2E3CF"/>
                </a:solidFill>
                <a:latin typeface="Abel"/>
                <a:ea typeface="Abel"/>
                <a:cs typeface="Abel"/>
                <a:sym typeface="Abel"/>
              </a:rPr>
              <a:t>결과를 보면 전체 함수의 25%가 비율 1로(ratio of 1) 일치했고 65개의 함수는 비율 0.9로일치했다. 마지막으로 약 150개의 기능이 일치하지 않는 상태로 남았다. 결과를 살펴보면 이 두 악성코드가 비슷하다는 것을 알 수 있</a:t>
            </a:r>
            <a:r>
              <a:rPr lang="ko-KR" sz="1800">
                <a:solidFill>
                  <a:srgbClr val="F2E3CF"/>
                </a:solidFill>
                <a:latin typeface="Abel"/>
                <a:ea typeface="Abel"/>
                <a:cs typeface="Abel"/>
                <a:sym typeface="Abel"/>
              </a:rPr>
              <a:t>다</a:t>
            </a:r>
            <a:r>
              <a:rPr lang="ko-KR" sz="1800">
                <a:solidFill>
                  <a:srgbClr val="F2E3CF"/>
                </a:solidFill>
                <a:latin typeface="Abel"/>
                <a:ea typeface="Abel"/>
                <a:cs typeface="Abel"/>
                <a:sym typeface="Abel"/>
              </a:rPr>
              <a:t>.</a:t>
            </a:r>
            <a:endParaRPr sz="1800">
              <a:solidFill>
                <a:srgbClr val="F2E3CF"/>
              </a:solidFill>
              <a:latin typeface="Abel"/>
              <a:ea typeface="Abel"/>
              <a:cs typeface="Abel"/>
              <a:sym typeface="Abe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121d26a782d_6_33"/>
          <p:cNvSpPr txBox="1"/>
          <p:nvPr>
            <p:ph type="title"/>
          </p:nvPr>
        </p:nvSpPr>
        <p:spPr>
          <a:xfrm>
            <a:off x="544332" y="714237"/>
            <a:ext cx="4350900" cy="620100"/>
          </a:xfrm>
          <a:prstGeom prst="rect">
            <a:avLst/>
          </a:prstGeom>
          <a:noFill/>
          <a:ln>
            <a:noFill/>
          </a:ln>
        </p:spPr>
        <p:txBody>
          <a:bodyPr anchorCtr="0" anchor="ctr" bIns="91425" lIns="91425" spcFirstLastPara="1" rIns="91425" wrap="square" tIns="91425">
            <a:noAutofit/>
          </a:bodyPr>
          <a:lstStyle/>
          <a:p>
            <a:pPr indent="0" lvl="0" marL="139700" rtl="0" algn="l">
              <a:lnSpc>
                <a:spcPct val="100000"/>
              </a:lnSpc>
              <a:spcBef>
                <a:spcPts val="0"/>
              </a:spcBef>
              <a:spcAft>
                <a:spcPts val="0"/>
              </a:spcAft>
              <a:buSzPts val="3300"/>
              <a:buNone/>
            </a:pPr>
            <a:r>
              <a:rPr lang="ko-KR" sz="4400"/>
              <a:t>2.악성코드 실험</a:t>
            </a:r>
            <a:endParaRPr sz="4400"/>
          </a:p>
          <a:p>
            <a:pPr indent="0" lvl="0" marL="0" rtl="0" algn="l">
              <a:lnSpc>
                <a:spcPct val="100000"/>
              </a:lnSpc>
              <a:spcBef>
                <a:spcPts val="0"/>
              </a:spcBef>
              <a:spcAft>
                <a:spcPts val="0"/>
              </a:spcAft>
              <a:buSzPts val="3300"/>
              <a:buNone/>
            </a:pPr>
            <a:r>
              <a:t/>
            </a:r>
            <a:endParaRPr sz="4400"/>
          </a:p>
        </p:txBody>
      </p:sp>
      <p:sp>
        <p:nvSpPr>
          <p:cNvPr id="461" name="Google Shape;461;g121d26a782d_6_33"/>
          <p:cNvSpPr txBox="1"/>
          <p:nvPr/>
        </p:nvSpPr>
        <p:spPr>
          <a:xfrm>
            <a:off x="2153557" y="2464371"/>
            <a:ext cx="3060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2" name="Google Shape;462;g121d26a782d_6_33"/>
          <p:cNvSpPr txBox="1"/>
          <p:nvPr/>
        </p:nvSpPr>
        <p:spPr>
          <a:xfrm>
            <a:off x="6773788" y="1910474"/>
            <a:ext cx="2075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3" name="Google Shape;463;g121d26a782d_6_33"/>
          <p:cNvSpPr txBox="1"/>
          <p:nvPr/>
        </p:nvSpPr>
        <p:spPr>
          <a:xfrm>
            <a:off x="1130673" y="1631913"/>
            <a:ext cx="5499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64" name="Google Shape;464;g121d26a782d_6_33"/>
          <p:cNvPicPr preferRelativeResize="0"/>
          <p:nvPr/>
        </p:nvPicPr>
        <p:blipFill>
          <a:blip r:embed="rId3">
            <a:alphaModFix/>
          </a:blip>
          <a:stretch>
            <a:fillRect/>
          </a:stretch>
        </p:blipFill>
        <p:spPr>
          <a:xfrm>
            <a:off x="1959600" y="1777375"/>
            <a:ext cx="8272776" cy="4653450"/>
          </a:xfrm>
          <a:prstGeom prst="rect">
            <a:avLst/>
          </a:prstGeom>
          <a:noFill/>
          <a:ln>
            <a:noFill/>
          </a:ln>
        </p:spPr>
      </p:pic>
      <p:sp>
        <p:nvSpPr>
          <p:cNvPr id="465" name="Google Shape;465;g121d26a782d_6_33"/>
          <p:cNvSpPr txBox="1"/>
          <p:nvPr/>
        </p:nvSpPr>
        <p:spPr>
          <a:xfrm>
            <a:off x="1820100" y="1170225"/>
            <a:ext cx="855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1800">
                <a:solidFill>
                  <a:srgbClr val="F2E3CF"/>
                </a:solidFill>
                <a:latin typeface="Abel"/>
                <a:ea typeface="Abel"/>
                <a:cs typeface="Abel"/>
                <a:sym typeface="Abel"/>
              </a:rPr>
              <a:t>양성 프로그램을 테스트해보기 위해 저희는 osu라는 유명한 게임을 테스트했다.</a:t>
            </a:r>
            <a:endParaRPr sz="1800">
              <a:solidFill>
                <a:srgbClr val="F2E3CF"/>
              </a:solidFill>
              <a:latin typeface="Abel"/>
              <a:ea typeface="Abel"/>
              <a:cs typeface="Abel"/>
              <a:sym typeface="Abe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121d26a782d_6_46"/>
          <p:cNvSpPr txBox="1"/>
          <p:nvPr>
            <p:ph type="title"/>
          </p:nvPr>
        </p:nvSpPr>
        <p:spPr>
          <a:xfrm>
            <a:off x="544332" y="714237"/>
            <a:ext cx="4350900" cy="620100"/>
          </a:xfrm>
          <a:prstGeom prst="rect">
            <a:avLst/>
          </a:prstGeom>
          <a:noFill/>
          <a:ln>
            <a:noFill/>
          </a:ln>
        </p:spPr>
        <p:txBody>
          <a:bodyPr anchorCtr="0" anchor="ctr" bIns="91425" lIns="91425" spcFirstLastPara="1" rIns="91425" wrap="square" tIns="91425">
            <a:noAutofit/>
          </a:bodyPr>
          <a:lstStyle/>
          <a:p>
            <a:pPr indent="0" lvl="0" marL="139700" rtl="0" algn="l">
              <a:lnSpc>
                <a:spcPct val="100000"/>
              </a:lnSpc>
              <a:spcBef>
                <a:spcPts val="0"/>
              </a:spcBef>
              <a:spcAft>
                <a:spcPts val="0"/>
              </a:spcAft>
              <a:buSzPts val="3300"/>
              <a:buNone/>
            </a:pPr>
            <a:r>
              <a:rPr lang="ko-KR" sz="4400"/>
              <a:t>2.악성코드 실험</a:t>
            </a:r>
            <a:endParaRPr sz="4400"/>
          </a:p>
          <a:p>
            <a:pPr indent="0" lvl="0" marL="0" rtl="0" algn="l">
              <a:lnSpc>
                <a:spcPct val="100000"/>
              </a:lnSpc>
              <a:spcBef>
                <a:spcPts val="0"/>
              </a:spcBef>
              <a:spcAft>
                <a:spcPts val="0"/>
              </a:spcAft>
              <a:buSzPts val="3300"/>
              <a:buNone/>
            </a:pPr>
            <a:r>
              <a:t/>
            </a:r>
            <a:endParaRPr sz="4400"/>
          </a:p>
        </p:txBody>
      </p:sp>
      <p:sp>
        <p:nvSpPr>
          <p:cNvPr id="471" name="Google Shape;471;g121d26a782d_6_46"/>
          <p:cNvSpPr txBox="1"/>
          <p:nvPr/>
        </p:nvSpPr>
        <p:spPr>
          <a:xfrm>
            <a:off x="2153557" y="2464371"/>
            <a:ext cx="3060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2" name="Google Shape;472;g121d26a782d_6_46"/>
          <p:cNvSpPr txBox="1"/>
          <p:nvPr/>
        </p:nvSpPr>
        <p:spPr>
          <a:xfrm>
            <a:off x="6773788" y="1910474"/>
            <a:ext cx="2075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3" name="Google Shape;473;g121d26a782d_6_46"/>
          <p:cNvSpPr txBox="1"/>
          <p:nvPr/>
        </p:nvSpPr>
        <p:spPr>
          <a:xfrm>
            <a:off x="1039324" y="1602675"/>
            <a:ext cx="3855900" cy="1754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lang="ko-KR" sz="1800">
                <a:solidFill>
                  <a:srgbClr val="F2E3CF"/>
                </a:solidFill>
                <a:latin typeface="Abel"/>
                <a:ea typeface="Abel"/>
                <a:cs typeface="Abel"/>
                <a:sym typeface="Abel"/>
              </a:rPr>
              <a:t>저희는 osu 파일의 추출된 함수 호출을 악성코드의 함수 호출과 비교해 봤다. 이 그림을 보면 결과는 최고 0.8의 비율의 함수가 5개만 일치했고  97%의 함수가 서로 일치하지 않았다.</a:t>
            </a:r>
            <a:endParaRPr i="0" sz="1800" u="none" cap="none" strike="noStrike">
              <a:solidFill>
                <a:srgbClr val="F2E3CF"/>
              </a:solidFill>
              <a:latin typeface="Abel"/>
              <a:ea typeface="Abel"/>
              <a:cs typeface="Abel"/>
              <a:sym typeface="Abel"/>
            </a:endParaRPr>
          </a:p>
        </p:txBody>
      </p:sp>
      <p:pic>
        <p:nvPicPr>
          <p:cNvPr id="474" name="Google Shape;474;g121d26a782d_6_46"/>
          <p:cNvPicPr preferRelativeResize="0"/>
          <p:nvPr/>
        </p:nvPicPr>
        <p:blipFill rotWithShape="1">
          <a:blip r:embed="rId3">
            <a:alphaModFix/>
          </a:blip>
          <a:srcRect b="58831" l="19912" r="60967" t="14144"/>
          <a:stretch/>
        </p:blipFill>
        <p:spPr>
          <a:xfrm>
            <a:off x="5397975" y="1334317"/>
            <a:ext cx="2133898" cy="1696550"/>
          </a:xfrm>
          <a:prstGeom prst="rect">
            <a:avLst/>
          </a:prstGeom>
          <a:noFill/>
          <a:ln>
            <a:noFill/>
          </a:ln>
        </p:spPr>
      </p:pic>
      <p:pic>
        <p:nvPicPr>
          <p:cNvPr id="475" name="Google Shape;475;g121d26a782d_6_46"/>
          <p:cNvPicPr preferRelativeResize="0"/>
          <p:nvPr/>
        </p:nvPicPr>
        <p:blipFill rotWithShape="1">
          <a:blip r:embed="rId4">
            <a:alphaModFix/>
          </a:blip>
          <a:srcRect b="63477" l="19897" r="63846" t="13548"/>
          <a:stretch/>
        </p:blipFill>
        <p:spPr>
          <a:xfrm>
            <a:off x="8579550" y="1334325"/>
            <a:ext cx="2133898" cy="1696550"/>
          </a:xfrm>
          <a:prstGeom prst="rect">
            <a:avLst/>
          </a:prstGeom>
          <a:noFill/>
          <a:ln>
            <a:noFill/>
          </a:ln>
        </p:spPr>
      </p:pic>
      <p:pic>
        <p:nvPicPr>
          <p:cNvPr id="476" name="Google Shape;476;g121d26a782d_6_46"/>
          <p:cNvPicPr preferRelativeResize="0"/>
          <p:nvPr/>
        </p:nvPicPr>
        <p:blipFill rotWithShape="1">
          <a:blip r:embed="rId5">
            <a:alphaModFix/>
          </a:blip>
          <a:srcRect b="64867" l="20066" r="31062" t="13823"/>
          <a:stretch/>
        </p:blipFill>
        <p:spPr>
          <a:xfrm>
            <a:off x="5397975" y="3336463"/>
            <a:ext cx="5315477" cy="1303673"/>
          </a:xfrm>
          <a:prstGeom prst="rect">
            <a:avLst/>
          </a:prstGeom>
          <a:noFill/>
          <a:ln>
            <a:noFill/>
          </a:ln>
        </p:spPr>
      </p:pic>
      <p:pic>
        <p:nvPicPr>
          <p:cNvPr id="477" name="Google Shape;477;g121d26a782d_6_46"/>
          <p:cNvPicPr preferRelativeResize="0"/>
          <p:nvPr/>
        </p:nvPicPr>
        <p:blipFill rotWithShape="1">
          <a:blip r:embed="rId6">
            <a:alphaModFix/>
          </a:blip>
          <a:srcRect b="75775" l="20020" r="31125" t="13480"/>
          <a:stretch/>
        </p:blipFill>
        <p:spPr>
          <a:xfrm>
            <a:off x="5397975" y="5089675"/>
            <a:ext cx="5315477" cy="6575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
          <p:cNvSpPr txBox="1"/>
          <p:nvPr>
            <p:ph idx="4" type="subTitle"/>
          </p:nvPr>
        </p:nvSpPr>
        <p:spPr>
          <a:xfrm>
            <a:off x="1495998" y="3134713"/>
            <a:ext cx="9200004" cy="2253257"/>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2100"/>
              <a:buNone/>
            </a:pPr>
            <a:r>
              <a:rPr lang="ko-KR" sz="1800">
                <a:latin typeface="Arial"/>
                <a:ea typeface="Arial"/>
                <a:cs typeface="Arial"/>
                <a:sym typeface="Arial"/>
              </a:rPr>
              <a:t>	</a:t>
            </a:r>
            <a:endParaRPr sz="1800">
              <a:latin typeface="Arial"/>
              <a:ea typeface="Arial"/>
              <a:cs typeface="Arial"/>
              <a:sym typeface="Arial"/>
            </a:endParaRPr>
          </a:p>
          <a:p>
            <a:pPr indent="-317500" lvl="0" marL="457200" rtl="0" algn="just">
              <a:lnSpc>
                <a:spcPct val="100000"/>
              </a:lnSpc>
              <a:spcBef>
                <a:spcPts val="0"/>
              </a:spcBef>
              <a:spcAft>
                <a:spcPts val="0"/>
              </a:spcAft>
              <a:buSzPts val="2100"/>
              <a:buNone/>
            </a:pPr>
            <a:r>
              <a:rPr lang="ko-KR" sz="1800">
                <a:latin typeface="Arial"/>
                <a:ea typeface="Arial"/>
                <a:cs typeface="Arial"/>
                <a:sym typeface="Arial"/>
              </a:rPr>
              <a:t>이번 2주 동안 저희는 조립 프로그램에서 API 호출과 중요한 기계 코드 기능을 추출하려고 노력할 것이다. 그리고 가상 시스템 원격 제어를 통해 자동으로 수행해 보겠습니다.</a:t>
            </a:r>
            <a:endParaRPr sz="1800">
              <a:latin typeface="Arial"/>
              <a:ea typeface="Arial"/>
              <a:cs typeface="Arial"/>
              <a:sym typeface="Arial"/>
            </a:endParaRPr>
          </a:p>
        </p:txBody>
      </p:sp>
      <p:graphicFrame>
        <p:nvGraphicFramePr>
          <p:cNvPr id="311" name="Google Shape;311;p2"/>
          <p:cNvGraphicFramePr/>
          <p:nvPr/>
        </p:nvGraphicFramePr>
        <p:xfrm>
          <a:off x="1789392" y="1324525"/>
          <a:ext cx="3000000" cy="3000000"/>
        </p:xfrm>
        <a:graphic>
          <a:graphicData uri="http://schemas.openxmlformats.org/drawingml/2006/table">
            <a:tbl>
              <a:tblPr bandRow="1" firstRow="1">
                <a:noFill/>
                <a:tableStyleId>{A059D899-D180-44B7-BE58-65F4866CB859}</a:tableStyleId>
              </a:tblPr>
              <a:tblGrid>
                <a:gridCol w="1435525"/>
                <a:gridCol w="1435525"/>
                <a:gridCol w="1435525"/>
                <a:gridCol w="1435525"/>
                <a:gridCol w="1435525"/>
                <a:gridCol w="1435525"/>
              </a:tblGrid>
              <a:tr h="295750">
                <a:tc>
                  <a:txBody>
                    <a:bodyPr/>
                    <a:lstStyle/>
                    <a:p>
                      <a:pPr indent="0" lvl="0" marL="0" marR="0" rtl="0" algn="l">
                        <a:lnSpc>
                          <a:spcPct val="100000"/>
                        </a:lnSpc>
                        <a:spcBef>
                          <a:spcPts val="0"/>
                        </a:spcBef>
                        <a:spcAft>
                          <a:spcPts val="0"/>
                        </a:spcAft>
                        <a:buNone/>
                      </a:pPr>
                      <a:r>
                        <a:t/>
                      </a:r>
                      <a:endParaRPr sz="1867"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ko-KR" sz="1867" u="none" cap="none" strike="noStrike"/>
                        <a:t>3.24(4주)</a:t>
                      </a:r>
                      <a:endParaRPr sz="1867"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67"/>
                        <a:buFont typeface="Arial"/>
                        <a:buNone/>
                      </a:pPr>
                      <a:r>
                        <a:rPr lang="ko-KR" sz="1867" u="none" cap="none" strike="noStrike"/>
                        <a:t>4.14(7주)</a:t>
                      </a:r>
                      <a:endParaRPr sz="1867"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67"/>
                        <a:buFont typeface="Arial"/>
                        <a:buNone/>
                      </a:pPr>
                      <a:r>
                        <a:rPr lang="ko-KR" sz="1867" u="none" cap="none" strike="noStrike"/>
                        <a:t>5.05(10주)</a:t>
                      </a:r>
                      <a:endParaRPr sz="1867"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67"/>
                        <a:buFont typeface="Arial"/>
                        <a:buNone/>
                      </a:pPr>
                      <a:r>
                        <a:rPr lang="ko-KR" sz="1867" u="none" cap="none" strike="noStrike"/>
                        <a:t>5.19(12주)</a:t>
                      </a:r>
                      <a:endParaRPr sz="1867"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67"/>
                        <a:buFont typeface="Arial"/>
                        <a:buNone/>
                      </a:pPr>
                      <a:r>
                        <a:rPr lang="ko-KR" sz="1867" u="none" cap="none" strike="noStrike"/>
                        <a:t>6.02(14주)</a:t>
                      </a:r>
                      <a:endParaRPr sz="1867"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lang="ko-KR" sz="1867" u="none" cap="none" strike="noStrike"/>
                        <a:t>API분석, 안정환경</a:t>
                      </a:r>
                      <a:endParaRPr sz="1867"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867" u="none" cap="none" strike="noStrike"/>
                    </a:p>
                  </a:txBody>
                  <a:tcPr marT="45725" marB="45725" marR="91450" marL="91450">
                    <a:solidFill>
                      <a:srgbClr val="FFC810"/>
                    </a:solidFill>
                  </a:tcPr>
                </a:tc>
                <a:tc>
                  <a:txBody>
                    <a:bodyPr/>
                    <a:lstStyle/>
                    <a:p>
                      <a:pPr indent="0" lvl="0" marL="0" marR="0" rtl="0" algn="l">
                        <a:lnSpc>
                          <a:spcPct val="100000"/>
                        </a:lnSpc>
                        <a:spcBef>
                          <a:spcPts val="0"/>
                        </a:spcBef>
                        <a:spcAft>
                          <a:spcPts val="0"/>
                        </a:spcAft>
                        <a:buNone/>
                      </a:pPr>
                      <a:r>
                        <a:t/>
                      </a:r>
                      <a:endParaRPr sz="1867" u="none" cap="none" strike="noStrike"/>
                    </a:p>
                  </a:txBody>
                  <a:tcPr marT="45725" marB="45725" marR="91450" marL="91450">
                    <a:solidFill>
                      <a:srgbClr val="F3E2D0"/>
                    </a:solidFill>
                  </a:tcPr>
                </a:tc>
                <a:tc>
                  <a:txBody>
                    <a:bodyPr/>
                    <a:lstStyle/>
                    <a:p>
                      <a:pPr indent="0" lvl="0" marL="0" marR="0" rtl="0" algn="l">
                        <a:lnSpc>
                          <a:spcPct val="100000"/>
                        </a:lnSpc>
                        <a:spcBef>
                          <a:spcPts val="0"/>
                        </a:spcBef>
                        <a:spcAft>
                          <a:spcPts val="0"/>
                        </a:spcAft>
                        <a:buNone/>
                      </a:pPr>
                      <a:r>
                        <a:t/>
                      </a:r>
                      <a:endParaRPr sz="1867" u="none" cap="none" strike="noStrike"/>
                    </a:p>
                  </a:txBody>
                  <a:tcPr marT="45725" marB="45725" marR="91450" marL="91450">
                    <a:solidFill>
                      <a:srgbClr val="F3E2D0"/>
                    </a:solidFill>
                  </a:tcPr>
                </a:tc>
                <a:tc>
                  <a:txBody>
                    <a:bodyPr/>
                    <a:lstStyle/>
                    <a:p>
                      <a:pPr indent="0" lvl="0" marL="0" marR="0" rtl="0" algn="l">
                        <a:lnSpc>
                          <a:spcPct val="100000"/>
                        </a:lnSpc>
                        <a:spcBef>
                          <a:spcPts val="0"/>
                        </a:spcBef>
                        <a:spcAft>
                          <a:spcPts val="0"/>
                        </a:spcAft>
                        <a:buNone/>
                      </a:pPr>
                      <a:r>
                        <a:t/>
                      </a:r>
                      <a:endParaRPr sz="1867" u="none" cap="none" strike="noStrike"/>
                    </a:p>
                  </a:txBody>
                  <a:tcPr marT="45725" marB="45725" marR="91450" marL="91450">
                    <a:solidFill>
                      <a:srgbClr val="F3E2D0"/>
                    </a:solidFill>
                  </a:tcPr>
                </a:tc>
                <a:tc>
                  <a:txBody>
                    <a:bodyPr/>
                    <a:lstStyle/>
                    <a:p>
                      <a:pPr indent="0" lvl="0" marL="0" marR="0" rtl="0" algn="l">
                        <a:lnSpc>
                          <a:spcPct val="100000"/>
                        </a:lnSpc>
                        <a:spcBef>
                          <a:spcPts val="0"/>
                        </a:spcBef>
                        <a:spcAft>
                          <a:spcPts val="0"/>
                        </a:spcAft>
                        <a:buNone/>
                      </a:pPr>
                      <a:r>
                        <a:t/>
                      </a:r>
                      <a:endParaRPr sz="1867" u="none" cap="none" strike="noStrike"/>
                    </a:p>
                  </a:txBody>
                  <a:tcPr marT="45725" marB="45725" marR="91450" marL="91450">
                    <a:solidFill>
                      <a:srgbClr val="F3E2D0"/>
                    </a:solidFill>
                  </a:tcPr>
                </a:tc>
              </a:tr>
              <a:tr h="370850">
                <a:tc>
                  <a:txBody>
                    <a:bodyPr/>
                    <a:lstStyle/>
                    <a:p>
                      <a:pPr indent="0" lvl="0" marL="0" marR="0" rtl="0" algn="l">
                        <a:lnSpc>
                          <a:spcPct val="100000"/>
                        </a:lnSpc>
                        <a:spcBef>
                          <a:spcPts val="0"/>
                        </a:spcBef>
                        <a:spcAft>
                          <a:spcPts val="0"/>
                        </a:spcAft>
                        <a:buNone/>
                      </a:pPr>
                      <a:r>
                        <a:rPr lang="ko-KR" sz="1867" u="none" cap="none" strike="noStrike"/>
                        <a:t>악성코드 분석</a:t>
                      </a:r>
                      <a:endParaRPr sz="1867"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867"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867" u="none" cap="none" strike="noStrike"/>
                    </a:p>
                  </a:txBody>
                  <a:tcPr marT="45725" marB="45725" marR="91450" marL="91450">
                    <a:solidFill>
                      <a:srgbClr val="FFC810"/>
                    </a:solidFill>
                  </a:tcPr>
                </a:tc>
                <a:tc>
                  <a:txBody>
                    <a:bodyPr/>
                    <a:lstStyle/>
                    <a:p>
                      <a:pPr indent="0" lvl="0" marL="0" marR="0" rtl="0" algn="l">
                        <a:lnSpc>
                          <a:spcPct val="100000"/>
                        </a:lnSpc>
                        <a:spcBef>
                          <a:spcPts val="0"/>
                        </a:spcBef>
                        <a:spcAft>
                          <a:spcPts val="0"/>
                        </a:spcAft>
                        <a:buNone/>
                      </a:pPr>
                      <a:r>
                        <a:t/>
                      </a:r>
                      <a:endParaRPr sz="1867" u="none" cap="none" strike="noStrike"/>
                    </a:p>
                  </a:txBody>
                  <a:tcPr marT="45725" marB="45725" marR="91450" marL="91450">
                    <a:solidFill>
                      <a:srgbClr val="FFC810"/>
                    </a:solidFill>
                  </a:tcPr>
                </a:tc>
                <a:tc>
                  <a:txBody>
                    <a:bodyPr/>
                    <a:lstStyle/>
                    <a:p>
                      <a:pPr indent="0" lvl="0" marL="0" marR="0" rtl="0" algn="l">
                        <a:lnSpc>
                          <a:spcPct val="100000"/>
                        </a:lnSpc>
                        <a:spcBef>
                          <a:spcPts val="0"/>
                        </a:spcBef>
                        <a:spcAft>
                          <a:spcPts val="0"/>
                        </a:spcAft>
                        <a:buNone/>
                      </a:pPr>
                      <a:r>
                        <a:t/>
                      </a:r>
                      <a:endParaRPr sz="1867"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867" u="none" cap="none" strike="noStrike"/>
                    </a:p>
                  </a:txBody>
                  <a:tcPr marT="45725" marB="45725" marR="91450" marL="91450"/>
                </a:tc>
              </a:tr>
            </a:tbl>
          </a:graphicData>
        </a:graphic>
      </p:graphicFrame>
      <p:sp>
        <p:nvSpPr>
          <p:cNvPr id="312" name="Google Shape;312;p2"/>
          <p:cNvSpPr/>
          <p:nvPr/>
        </p:nvSpPr>
        <p:spPr>
          <a:xfrm>
            <a:off x="1563880" y="1042591"/>
            <a:ext cx="3085032" cy="130750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3" name="Google Shape;313;p2"/>
          <p:cNvSpPr/>
          <p:nvPr/>
        </p:nvSpPr>
        <p:spPr>
          <a:xfrm>
            <a:off x="7543090" y="1166350"/>
            <a:ext cx="3152912" cy="118374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4" name="Google Shape;314;p2"/>
          <p:cNvSpPr txBox="1"/>
          <p:nvPr/>
        </p:nvSpPr>
        <p:spPr>
          <a:xfrm>
            <a:off x="2662600" y="621365"/>
            <a:ext cx="6866800" cy="5752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chemeClr val="accent5"/>
              </a:buClr>
              <a:buSzPts val="3300"/>
              <a:buFont typeface="Abel"/>
              <a:buNone/>
            </a:pPr>
            <a:r>
              <a:rPr b="0" i="0" lang="ko-KR" sz="4000" u="none" cap="none" strike="noStrike">
                <a:solidFill>
                  <a:schemeClr val="accent5"/>
                </a:solidFill>
                <a:latin typeface="Arial"/>
                <a:ea typeface="Arial"/>
                <a:cs typeface="Arial"/>
                <a:sym typeface="Arial"/>
              </a:rPr>
              <a:t>계획</a:t>
            </a:r>
            <a:endParaRPr b="0" i="0" sz="3733" u="none" cap="none" strike="noStrike">
              <a:solidFill>
                <a:schemeClr val="accent5"/>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121d26a782d_0_7"/>
          <p:cNvSpPr txBox="1"/>
          <p:nvPr>
            <p:ph idx="4" type="subTitle"/>
          </p:nvPr>
        </p:nvSpPr>
        <p:spPr>
          <a:xfrm>
            <a:off x="1401628" y="2409600"/>
            <a:ext cx="4253400" cy="2533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ko-KR" sz="1800">
                <a:latin typeface="Abel"/>
                <a:ea typeface="Abel"/>
                <a:cs typeface="Abel"/>
                <a:sym typeface="Abel"/>
              </a:rPr>
              <a:t>다음 발표에는 전체 멀웨어 및 양성 프로그램 데이터 세트에서 자동으로 sqlite에 api 호출을 포함하는 데이터베이스를 생성하는 방법에 대해 발표할 예정이다.</a:t>
            </a:r>
            <a:endParaRPr sz="1800">
              <a:latin typeface="Abel"/>
              <a:ea typeface="Abel"/>
              <a:cs typeface="Abel"/>
              <a:sym typeface="Abel"/>
            </a:endParaRPr>
          </a:p>
        </p:txBody>
      </p:sp>
      <p:pic>
        <p:nvPicPr>
          <p:cNvPr id="483" name="Google Shape;483;g121d26a782d_0_7"/>
          <p:cNvPicPr preferRelativeResize="0"/>
          <p:nvPr/>
        </p:nvPicPr>
        <p:blipFill>
          <a:blip r:embed="rId3">
            <a:alphaModFix/>
          </a:blip>
          <a:stretch>
            <a:fillRect/>
          </a:stretch>
        </p:blipFill>
        <p:spPr>
          <a:xfrm>
            <a:off x="6484075" y="1236288"/>
            <a:ext cx="4145701" cy="4659523"/>
          </a:xfrm>
          <a:prstGeom prst="rect">
            <a:avLst/>
          </a:prstGeom>
          <a:noFill/>
          <a:ln>
            <a:noFill/>
          </a:ln>
        </p:spPr>
      </p:pic>
      <p:sp>
        <p:nvSpPr>
          <p:cNvPr id="484" name="Google Shape;484;g121d26a782d_0_7"/>
          <p:cNvSpPr txBox="1"/>
          <p:nvPr>
            <p:ph type="title"/>
          </p:nvPr>
        </p:nvSpPr>
        <p:spPr>
          <a:xfrm>
            <a:off x="544332" y="714237"/>
            <a:ext cx="4350900" cy="620100"/>
          </a:xfrm>
          <a:prstGeom prst="rect">
            <a:avLst/>
          </a:prstGeom>
          <a:noFill/>
          <a:ln>
            <a:noFill/>
          </a:ln>
        </p:spPr>
        <p:txBody>
          <a:bodyPr anchorCtr="0" anchor="ctr" bIns="91425" lIns="91425" spcFirstLastPara="1" rIns="91425" wrap="square" tIns="91425">
            <a:noAutofit/>
          </a:bodyPr>
          <a:lstStyle/>
          <a:p>
            <a:pPr indent="0" lvl="0" marL="139700" rtl="0" algn="l">
              <a:lnSpc>
                <a:spcPct val="100000"/>
              </a:lnSpc>
              <a:spcBef>
                <a:spcPts val="0"/>
              </a:spcBef>
              <a:spcAft>
                <a:spcPts val="0"/>
              </a:spcAft>
              <a:buSzPts val="3300"/>
              <a:buNone/>
            </a:pPr>
            <a:r>
              <a:rPr lang="ko-KR" sz="4400"/>
              <a:t>2.악성코드 실험</a:t>
            </a:r>
            <a:endParaRPr sz="4400"/>
          </a:p>
          <a:p>
            <a:pPr indent="0" lvl="0" marL="0" rtl="0" algn="l">
              <a:lnSpc>
                <a:spcPct val="100000"/>
              </a:lnSpc>
              <a:spcBef>
                <a:spcPts val="0"/>
              </a:spcBef>
              <a:spcAft>
                <a:spcPts val="0"/>
              </a:spcAft>
              <a:buSzPts val="3300"/>
              <a:buNone/>
            </a:pPr>
            <a:r>
              <a:t/>
            </a:r>
            <a:endParaRPr sz="4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15"/>
          <p:cNvSpPr txBox="1"/>
          <p:nvPr>
            <p:ph idx="2" type="title"/>
          </p:nvPr>
        </p:nvSpPr>
        <p:spPr>
          <a:xfrm>
            <a:off x="3763800" y="2616933"/>
            <a:ext cx="4664400" cy="136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200"/>
              <a:buNone/>
            </a:pPr>
            <a:r>
              <a:rPr lang="ko-KR"/>
              <a:t>Q&amp;A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
          <p:cNvSpPr txBox="1"/>
          <p:nvPr>
            <p:ph type="title"/>
          </p:nvPr>
        </p:nvSpPr>
        <p:spPr>
          <a:xfrm>
            <a:off x="3763800" y="922533"/>
            <a:ext cx="4664400" cy="136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200"/>
              <a:buNone/>
            </a:pPr>
            <a:r>
              <a:rPr lang="ko-KR" sz="7200">
                <a:latin typeface="Arial"/>
                <a:ea typeface="Arial"/>
                <a:cs typeface="Arial"/>
                <a:sym typeface="Arial"/>
              </a:rPr>
              <a:t>목차</a:t>
            </a:r>
            <a:endParaRPr sz="7200">
              <a:latin typeface="Arial"/>
              <a:ea typeface="Arial"/>
              <a:cs typeface="Arial"/>
              <a:sym typeface="Arial"/>
            </a:endParaRPr>
          </a:p>
        </p:txBody>
      </p:sp>
      <p:sp>
        <p:nvSpPr>
          <p:cNvPr id="320" name="Google Shape;320;p3"/>
          <p:cNvSpPr txBox="1"/>
          <p:nvPr>
            <p:ph idx="1" type="subTitle"/>
          </p:nvPr>
        </p:nvSpPr>
        <p:spPr>
          <a:xfrm>
            <a:off x="1695475" y="1791773"/>
            <a:ext cx="7350900" cy="3123000"/>
          </a:xfrm>
          <a:prstGeom prst="rect">
            <a:avLst/>
          </a:prstGeom>
          <a:noFill/>
          <a:ln>
            <a:noFill/>
          </a:ln>
        </p:spPr>
        <p:txBody>
          <a:bodyPr anchorCtr="0" anchor="ctr" bIns="91425" lIns="91425" spcFirstLastPara="1" rIns="91425" wrap="square" tIns="91425">
            <a:noAutofit/>
          </a:bodyPr>
          <a:lstStyle/>
          <a:p>
            <a:pPr indent="0" lvl="0" marL="139700" rtl="0" algn="l">
              <a:lnSpc>
                <a:spcPct val="100000"/>
              </a:lnSpc>
              <a:spcBef>
                <a:spcPts val="0"/>
              </a:spcBef>
              <a:spcAft>
                <a:spcPts val="0"/>
              </a:spcAft>
              <a:buSzPts val="2100"/>
              <a:buNone/>
            </a:pPr>
            <a:r>
              <a:rPr lang="ko-KR" sz="3200">
                <a:latin typeface="Malgun Gothic"/>
                <a:ea typeface="Malgun Gothic"/>
                <a:cs typeface="Malgun Gothic"/>
                <a:sym typeface="Malgun Gothic"/>
              </a:rPr>
              <a:t>1. IDA Pro</a:t>
            </a:r>
            <a:endParaRPr sz="3200">
              <a:latin typeface="Malgun Gothic"/>
              <a:ea typeface="Malgun Gothic"/>
              <a:cs typeface="Malgun Gothic"/>
              <a:sym typeface="Malgun Gothic"/>
            </a:endParaRPr>
          </a:p>
          <a:p>
            <a:pPr indent="0" lvl="0" marL="139700" rtl="0" algn="l">
              <a:lnSpc>
                <a:spcPct val="100000"/>
              </a:lnSpc>
              <a:spcBef>
                <a:spcPts val="0"/>
              </a:spcBef>
              <a:spcAft>
                <a:spcPts val="0"/>
              </a:spcAft>
              <a:buSzPts val="2100"/>
              <a:buNone/>
            </a:pPr>
            <a:r>
              <a:rPr lang="ko-KR" sz="3200">
                <a:latin typeface="Malgun Gothic"/>
                <a:ea typeface="Malgun Gothic"/>
                <a:cs typeface="Malgun Gothic"/>
                <a:sym typeface="Malgun Gothic"/>
              </a:rPr>
              <a:t>2. 악성코드 실험</a:t>
            </a:r>
            <a:endParaRPr sz="3200">
              <a:latin typeface="Malgun Gothic"/>
              <a:ea typeface="Malgun Gothic"/>
              <a:cs typeface="Malgun Gothic"/>
              <a:sym typeface="Malgun Gothic"/>
            </a:endParaRPr>
          </a:p>
          <a:p>
            <a:pPr indent="-317500" lvl="0" marL="457200" rtl="0" algn="l">
              <a:lnSpc>
                <a:spcPct val="100000"/>
              </a:lnSpc>
              <a:spcBef>
                <a:spcPts val="0"/>
              </a:spcBef>
              <a:spcAft>
                <a:spcPts val="0"/>
              </a:spcAft>
              <a:buSzPts val="2100"/>
              <a:buNone/>
            </a:pPr>
            <a:r>
              <a:rPr lang="ko-KR" sz="3200">
                <a:latin typeface="Malgun Gothic"/>
                <a:ea typeface="Malgun Gothic"/>
                <a:cs typeface="Malgun Gothic"/>
                <a:sym typeface="Malgun Gothic"/>
              </a:rPr>
              <a:t>3. Q&amp;A</a:t>
            </a:r>
            <a:endParaRPr sz="3200">
              <a:latin typeface="Malgun Gothic"/>
              <a:ea typeface="Malgun Gothic"/>
              <a:cs typeface="Malgun Gothic"/>
              <a:sym typeface="Malgun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
          <p:cNvSpPr txBox="1"/>
          <p:nvPr>
            <p:ph idx="4" type="subTitle"/>
          </p:nvPr>
        </p:nvSpPr>
        <p:spPr>
          <a:xfrm>
            <a:off x="1502225" y="1995750"/>
            <a:ext cx="4286400" cy="3485100"/>
          </a:xfrm>
          <a:prstGeom prst="rect">
            <a:avLst/>
          </a:prstGeom>
          <a:noFill/>
          <a:ln>
            <a:noFill/>
          </a:ln>
        </p:spPr>
        <p:txBody>
          <a:bodyPr anchorCtr="0" anchor="t" bIns="91425" lIns="91425" spcFirstLastPara="1" rIns="91425" wrap="square" tIns="91425">
            <a:noAutofit/>
          </a:bodyPr>
          <a:lstStyle/>
          <a:p>
            <a:pPr indent="0" lvl="0" marL="0" marR="0" rtl="0" algn="just">
              <a:lnSpc>
                <a:spcPct val="107000"/>
              </a:lnSpc>
              <a:spcBef>
                <a:spcPts val="0"/>
              </a:spcBef>
              <a:spcAft>
                <a:spcPts val="0"/>
              </a:spcAft>
              <a:buSzPts val="2100"/>
              <a:buNone/>
            </a:pPr>
            <a:r>
              <a:rPr lang="ko-KR" sz="1800">
                <a:latin typeface="Abel"/>
                <a:ea typeface="Abel"/>
                <a:cs typeface="Abel"/>
                <a:sym typeface="Abel"/>
              </a:rPr>
              <a:t>바이너리 악성코드 파일러에서 api를 추출하기 위해서는 먼저 분해해야 합니다. 저희가 이용하는 도구는 IDA Pro이다.</a:t>
            </a:r>
            <a:endParaRPr sz="1800">
              <a:latin typeface="Abel"/>
              <a:ea typeface="Abel"/>
              <a:cs typeface="Abel"/>
              <a:sym typeface="Abel"/>
            </a:endParaRPr>
          </a:p>
          <a:p>
            <a:pPr indent="0" lvl="0" marL="0" marR="0" rtl="0" algn="just">
              <a:lnSpc>
                <a:spcPct val="107000"/>
              </a:lnSpc>
              <a:spcBef>
                <a:spcPts val="800"/>
              </a:spcBef>
              <a:spcAft>
                <a:spcPts val="0"/>
              </a:spcAft>
              <a:buSzPts val="2100"/>
              <a:buNone/>
            </a:pPr>
            <a:r>
              <a:rPr lang="ko-KR" sz="1800">
                <a:latin typeface="Abel"/>
                <a:ea typeface="Abel"/>
                <a:cs typeface="Abel"/>
                <a:sym typeface="Abel"/>
              </a:rPr>
              <a:t>IDA Pro에서는 그래프와 텍스트의 두 가지 모드 중 하나로 창을 표시할 수 있습니다. </a:t>
            </a:r>
            <a:endParaRPr sz="1800">
              <a:latin typeface="Abel"/>
              <a:ea typeface="Abel"/>
              <a:cs typeface="Abel"/>
              <a:sym typeface="Abel"/>
            </a:endParaRPr>
          </a:p>
          <a:p>
            <a:pPr indent="-317500" lvl="0" marL="457200" rtl="0" algn="just">
              <a:lnSpc>
                <a:spcPct val="100000"/>
              </a:lnSpc>
              <a:spcBef>
                <a:spcPts val="800"/>
              </a:spcBef>
              <a:spcAft>
                <a:spcPts val="0"/>
              </a:spcAft>
              <a:buSzPts val="2100"/>
              <a:buNone/>
            </a:pPr>
            <a:r>
              <a:t/>
            </a:r>
            <a:endParaRPr>
              <a:latin typeface="Abel"/>
              <a:ea typeface="Abel"/>
              <a:cs typeface="Abel"/>
              <a:sym typeface="Abel"/>
            </a:endParaRPr>
          </a:p>
        </p:txBody>
      </p:sp>
      <p:sp>
        <p:nvSpPr>
          <p:cNvPr id="326" name="Google Shape;326;p4"/>
          <p:cNvSpPr txBox="1"/>
          <p:nvPr>
            <p:ph type="title"/>
          </p:nvPr>
        </p:nvSpPr>
        <p:spPr>
          <a:xfrm>
            <a:off x="0" y="216123"/>
            <a:ext cx="4350762" cy="620129"/>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ko-KR" sz="4400"/>
              <a:t>1.IDA Pro</a:t>
            </a:r>
            <a:endParaRPr sz="4400"/>
          </a:p>
        </p:txBody>
      </p:sp>
      <p:sp>
        <p:nvSpPr>
          <p:cNvPr id="327" name="Google Shape;327;p4"/>
          <p:cNvSpPr txBox="1"/>
          <p:nvPr/>
        </p:nvSpPr>
        <p:spPr>
          <a:xfrm>
            <a:off x="1008836" y="921068"/>
            <a:ext cx="3117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ko-KR" sz="2000" u="none" cap="none" strike="noStrike">
                <a:solidFill>
                  <a:schemeClr val="accent5"/>
                </a:solidFill>
                <a:latin typeface="Abel"/>
                <a:ea typeface="Abel"/>
                <a:cs typeface="Abel"/>
                <a:sym typeface="Abel"/>
              </a:rPr>
              <a:t>1.1 Disassembly</a:t>
            </a:r>
            <a:endParaRPr i="0" sz="2000" u="none" cap="none" strike="noStrike">
              <a:solidFill>
                <a:schemeClr val="accent5"/>
              </a:solidFill>
              <a:latin typeface="Abel"/>
              <a:ea typeface="Abel"/>
              <a:cs typeface="Abel"/>
              <a:sym typeface="Abel"/>
            </a:endParaRPr>
          </a:p>
        </p:txBody>
      </p:sp>
      <p:pic>
        <p:nvPicPr>
          <p:cNvPr id="328" name="Google Shape;328;p4"/>
          <p:cNvPicPr preferRelativeResize="0"/>
          <p:nvPr/>
        </p:nvPicPr>
        <p:blipFill>
          <a:blip r:embed="rId3">
            <a:alphaModFix/>
          </a:blip>
          <a:stretch>
            <a:fillRect/>
          </a:stretch>
        </p:blipFill>
        <p:spPr>
          <a:xfrm>
            <a:off x="6283925" y="1325750"/>
            <a:ext cx="5087876" cy="4206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
          <p:cNvSpPr txBox="1"/>
          <p:nvPr>
            <p:ph idx="4" type="subTitle"/>
          </p:nvPr>
        </p:nvSpPr>
        <p:spPr>
          <a:xfrm>
            <a:off x="2201407" y="2053103"/>
            <a:ext cx="7789200" cy="29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800">
                <a:solidFill>
                  <a:srgbClr val="F2E3CF"/>
                </a:solidFill>
                <a:latin typeface="Abel"/>
                <a:ea typeface="Abel"/>
                <a:cs typeface="Abel"/>
                <a:sym typeface="Abel"/>
              </a:rPr>
              <a:t>그래프 모드</a:t>
            </a:r>
            <a:endParaRPr sz="1800">
              <a:solidFill>
                <a:srgbClr val="F2E3CF"/>
              </a:solidFill>
              <a:latin typeface="Abel"/>
              <a:ea typeface="Abel"/>
              <a:cs typeface="Abel"/>
              <a:sym typeface="Abel"/>
            </a:endParaRPr>
          </a:p>
          <a:p>
            <a:pPr indent="0" lvl="0" marL="0" marR="0" rtl="0" algn="just">
              <a:lnSpc>
                <a:spcPct val="107000"/>
              </a:lnSpc>
              <a:spcBef>
                <a:spcPts val="0"/>
              </a:spcBef>
              <a:spcAft>
                <a:spcPts val="0"/>
              </a:spcAft>
              <a:buSzPts val="2100"/>
              <a:buNone/>
            </a:pPr>
            <a:r>
              <a:rPr lang="ko-KR" sz="1800">
                <a:latin typeface="Abel"/>
                <a:ea typeface="Abel"/>
                <a:cs typeface="Abel"/>
                <a:sym typeface="Abel"/>
              </a:rPr>
              <a:t>그래프 모드에서 Ida pro는 라인 번호 및 작업 코드와 같이 표시할 것을 권장하는 특정 정보를 제외한다. 화살표 색상과 방향은 분석 중에 프로그램의 흐름을 보여주는 데 도움이 된다. 화살표의 색상은 경로가 조건부 점프를 수행하지 않은 경우 빨간색, 점프를 수행한 경우 녹색, 무조건 점프를 선택한 경우 파란색 등 특정 결정에 기반하는지 여부를 알려준다. 화살표 방향은 프로그램의 흐름을 나타내며, 위쪽 화살표는 일반적으로 루프 상황을 나타낸다.</a:t>
            </a:r>
            <a:endParaRPr sz="1800">
              <a:latin typeface="Abel"/>
              <a:ea typeface="Abel"/>
              <a:cs typeface="Abel"/>
              <a:sym typeface="Abel"/>
            </a:endParaRPr>
          </a:p>
          <a:p>
            <a:pPr indent="-317500" lvl="0" marL="457200" rtl="0" algn="just">
              <a:lnSpc>
                <a:spcPct val="100000"/>
              </a:lnSpc>
              <a:spcBef>
                <a:spcPts val="800"/>
              </a:spcBef>
              <a:spcAft>
                <a:spcPts val="0"/>
              </a:spcAft>
              <a:buSzPts val="2100"/>
              <a:buNone/>
            </a:pPr>
            <a:r>
              <a:t/>
            </a:r>
            <a:endParaRPr>
              <a:latin typeface="Abel"/>
              <a:ea typeface="Abel"/>
              <a:cs typeface="Abel"/>
              <a:sym typeface="Abel"/>
            </a:endParaRPr>
          </a:p>
        </p:txBody>
      </p:sp>
      <p:sp>
        <p:nvSpPr>
          <p:cNvPr id="334" name="Google Shape;334;p5"/>
          <p:cNvSpPr txBox="1"/>
          <p:nvPr>
            <p:ph type="title"/>
          </p:nvPr>
        </p:nvSpPr>
        <p:spPr>
          <a:xfrm>
            <a:off x="0" y="216123"/>
            <a:ext cx="4350762" cy="620129"/>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ko-KR" sz="4400"/>
              <a:t>1.IDA Pro</a:t>
            </a:r>
            <a:endParaRPr sz="4400"/>
          </a:p>
        </p:txBody>
      </p:sp>
      <p:sp>
        <p:nvSpPr>
          <p:cNvPr id="335" name="Google Shape;335;p5"/>
          <p:cNvSpPr txBox="1"/>
          <p:nvPr/>
        </p:nvSpPr>
        <p:spPr>
          <a:xfrm>
            <a:off x="1008836" y="921068"/>
            <a:ext cx="3117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ko-KR" sz="2000" u="none" cap="none" strike="noStrike">
                <a:solidFill>
                  <a:schemeClr val="accent5"/>
                </a:solidFill>
                <a:latin typeface="Abel"/>
                <a:ea typeface="Abel"/>
                <a:cs typeface="Abel"/>
                <a:sym typeface="Abel"/>
              </a:rPr>
              <a:t>1.1 Disassembly</a:t>
            </a:r>
            <a:endParaRPr i="0" sz="2000" u="none" cap="none" strike="noStrike">
              <a:solidFill>
                <a:schemeClr val="accent5"/>
              </a:solidFill>
              <a:latin typeface="Abel"/>
              <a:ea typeface="Abel"/>
              <a:cs typeface="Abel"/>
              <a:sym typeface="Abel"/>
            </a:endParaRPr>
          </a:p>
        </p:txBody>
      </p:sp>
      <p:sp>
        <p:nvSpPr>
          <p:cNvPr id="336" name="Google Shape;336;p5"/>
          <p:cNvSpPr txBox="1"/>
          <p:nvPr/>
        </p:nvSpPr>
        <p:spPr>
          <a:xfrm>
            <a:off x="2201357" y="2053096"/>
            <a:ext cx="3060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i="0" sz="2000" u="none" cap="none" strike="noStrike">
              <a:solidFill>
                <a:schemeClr val="accent5"/>
              </a:solidFill>
              <a:latin typeface="Abel"/>
              <a:ea typeface="Abel"/>
              <a:cs typeface="Abel"/>
              <a:sym typeface="Abe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
          <p:cNvSpPr txBox="1"/>
          <p:nvPr>
            <p:ph idx="4" type="subTitle"/>
          </p:nvPr>
        </p:nvSpPr>
        <p:spPr>
          <a:xfrm>
            <a:off x="1440660" y="2176332"/>
            <a:ext cx="5039700" cy="2909700"/>
          </a:xfrm>
          <a:prstGeom prst="rect">
            <a:avLst/>
          </a:prstGeom>
          <a:noFill/>
          <a:ln>
            <a:noFill/>
          </a:ln>
        </p:spPr>
        <p:txBody>
          <a:bodyPr anchorCtr="0" anchor="t" bIns="91425" lIns="91425" spcFirstLastPara="1" rIns="91425" wrap="square" tIns="91425">
            <a:noAutofit/>
          </a:bodyPr>
          <a:lstStyle/>
          <a:p>
            <a:pPr indent="0" lvl="0" marL="0" marR="0" rtl="0" algn="just">
              <a:lnSpc>
                <a:spcPct val="107000"/>
              </a:lnSpc>
              <a:spcBef>
                <a:spcPts val="0"/>
              </a:spcBef>
              <a:spcAft>
                <a:spcPts val="0"/>
              </a:spcAft>
              <a:buSzPts val="2100"/>
              <a:buNone/>
            </a:pPr>
            <a:r>
              <a:rPr lang="ko-KR" sz="1800">
                <a:latin typeface="Abel"/>
                <a:ea typeface="Abel"/>
                <a:cs typeface="Abel"/>
                <a:sym typeface="Abel"/>
              </a:rPr>
              <a:t>텍스트 모드</a:t>
            </a:r>
            <a:endParaRPr sz="1800">
              <a:latin typeface="Abel"/>
              <a:ea typeface="Abel"/>
              <a:cs typeface="Abel"/>
              <a:sym typeface="Abel"/>
            </a:endParaRPr>
          </a:p>
          <a:p>
            <a:pPr indent="0" lvl="0" marL="0" marR="0" rtl="0" algn="just">
              <a:lnSpc>
                <a:spcPct val="107000"/>
              </a:lnSpc>
              <a:spcBef>
                <a:spcPts val="800"/>
              </a:spcBef>
              <a:spcAft>
                <a:spcPts val="0"/>
              </a:spcAft>
              <a:buSzPts val="2100"/>
              <a:buNone/>
            </a:pPr>
            <a:r>
              <a:rPr lang="ko-KR" sz="1800">
                <a:latin typeface="Abel"/>
                <a:ea typeface="Abel"/>
                <a:cs typeface="Abel"/>
                <a:sym typeface="Abel"/>
              </a:rPr>
              <a:t>분해 창의 텍스트 모드는 더 전통적인 보기이며, 이 모드를 사용하여 이진의 데이터 영역을 보아야 한다. 이 그림은 분해된 함수의 텍스트 모드 보기를 표시한다. 여기에는 opcode(83EC18)가 메모리에 상주할 메모리 주소(0040105B)와 섹션 이름(.text)이 표시된다.</a:t>
            </a:r>
            <a:endParaRPr sz="1800">
              <a:latin typeface="Abel"/>
              <a:ea typeface="Abel"/>
              <a:cs typeface="Abel"/>
              <a:sym typeface="Abel"/>
            </a:endParaRPr>
          </a:p>
          <a:p>
            <a:pPr indent="-317500" lvl="0" marL="457200" rtl="0" algn="just">
              <a:lnSpc>
                <a:spcPct val="100000"/>
              </a:lnSpc>
              <a:spcBef>
                <a:spcPts val="800"/>
              </a:spcBef>
              <a:spcAft>
                <a:spcPts val="0"/>
              </a:spcAft>
              <a:buSzPts val="2100"/>
              <a:buNone/>
            </a:pPr>
            <a:r>
              <a:t/>
            </a:r>
            <a:endParaRPr sz="1800">
              <a:latin typeface="Abel"/>
              <a:ea typeface="Abel"/>
              <a:cs typeface="Abel"/>
              <a:sym typeface="Abel"/>
            </a:endParaRPr>
          </a:p>
        </p:txBody>
      </p:sp>
      <p:sp>
        <p:nvSpPr>
          <p:cNvPr id="342" name="Google Shape;342;p6"/>
          <p:cNvSpPr txBox="1"/>
          <p:nvPr>
            <p:ph type="title"/>
          </p:nvPr>
        </p:nvSpPr>
        <p:spPr>
          <a:xfrm>
            <a:off x="0" y="216123"/>
            <a:ext cx="4350900" cy="62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ko-KR" sz="4400"/>
              <a:t>1.IDA Pro</a:t>
            </a:r>
            <a:endParaRPr sz="4400"/>
          </a:p>
        </p:txBody>
      </p:sp>
      <p:sp>
        <p:nvSpPr>
          <p:cNvPr id="343" name="Google Shape;343;p6"/>
          <p:cNvSpPr txBox="1"/>
          <p:nvPr/>
        </p:nvSpPr>
        <p:spPr>
          <a:xfrm>
            <a:off x="1008836" y="921068"/>
            <a:ext cx="3117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ko-KR" sz="2000" u="none" cap="none" strike="noStrike">
                <a:solidFill>
                  <a:schemeClr val="accent5"/>
                </a:solidFill>
                <a:latin typeface="Abel"/>
                <a:ea typeface="Abel"/>
                <a:cs typeface="Abel"/>
                <a:sym typeface="Abel"/>
              </a:rPr>
              <a:t>1.1 Disassembly</a:t>
            </a:r>
            <a:endParaRPr i="0" sz="2000" u="none" cap="none" strike="noStrike">
              <a:solidFill>
                <a:schemeClr val="accent5"/>
              </a:solidFill>
              <a:latin typeface="Abel"/>
              <a:ea typeface="Abel"/>
              <a:cs typeface="Abel"/>
              <a:sym typeface="Abel"/>
            </a:endParaRPr>
          </a:p>
        </p:txBody>
      </p:sp>
      <p:sp>
        <p:nvSpPr>
          <p:cNvPr id="344" name="Google Shape;344;p6"/>
          <p:cNvSpPr txBox="1"/>
          <p:nvPr/>
        </p:nvSpPr>
        <p:spPr>
          <a:xfrm>
            <a:off x="8485063" y="2448664"/>
            <a:ext cx="1877202" cy="1676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45" name="Google Shape;345;p6"/>
          <p:cNvPicPr preferRelativeResize="0"/>
          <p:nvPr/>
        </p:nvPicPr>
        <p:blipFill rotWithShape="1">
          <a:blip r:embed="rId3">
            <a:alphaModFix/>
          </a:blip>
          <a:srcRect b="0" l="0" r="0" t="0"/>
          <a:stretch/>
        </p:blipFill>
        <p:spPr>
          <a:xfrm>
            <a:off x="6587664" y="1652342"/>
            <a:ext cx="5413163" cy="39576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7"/>
          <p:cNvSpPr txBox="1"/>
          <p:nvPr>
            <p:ph idx="4" type="subTitle"/>
          </p:nvPr>
        </p:nvSpPr>
        <p:spPr>
          <a:xfrm>
            <a:off x="2201350" y="1974096"/>
            <a:ext cx="7789200" cy="2015400"/>
          </a:xfrm>
          <a:prstGeom prst="rect">
            <a:avLst/>
          </a:prstGeom>
          <a:noFill/>
          <a:ln>
            <a:noFill/>
          </a:ln>
        </p:spPr>
        <p:txBody>
          <a:bodyPr anchorCtr="0" anchor="t" bIns="91425" lIns="91425" spcFirstLastPara="1" rIns="91425" wrap="square" tIns="91425">
            <a:noAutofit/>
          </a:bodyPr>
          <a:lstStyle/>
          <a:p>
            <a:pPr indent="0" lvl="0" marL="0" marR="0" rtl="0" algn="just">
              <a:lnSpc>
                <a:spcPct val="107000"/>
              </a:lnSpc>
              <a:spcBef>
                <a:spcPts val="0"/>
              </a:spcBef>
              <a:spcAft>
                <a:spcPts val="0"/>
              </a:spcAft>
              <a:buSzPts val="2100"/>
              <a:buNone/>
            </a:pPr>
            <a:r>
              <a:rPr lang="ko-KR" sz="1800">
                <a:latin typeface="Abel"/>
                <a:ea typeface="Abel"/>
                <a:cs typeface="Abel"/>
                <a:sym typeface="Abel"/>
              </a:rPr>
              <a:t>일반적으로 스크립팅 기능을 통해 여러 가지 방법으로 IDA Pro의 기능을 확장할 수 있다. 스크립트의 잠재적인 용도는 무한하며 간단한 코드 마크업에서 IDA Pro 데이터베이스 파일 간의 차이 비교 수행과 같은 복잡한 기능에 이르기까지 다양한다.</a:t>
            </a:r>
            <a:endParaRPr sz="1800">
              <a:latin typeface="Abel"/>
              <a:ea typeface="Abel"/>
              <a:cs typeface="Abel"/>
              <a:sym typeface="Abel"/>
            </a:endParaRPr>
          </a:p>
          <a:p>
            <a:pPr indent="0" lvl="0" marL="0" marR="0" rtl="0" algn="just">
              <a:lnSpc>
                <a:spcPct val="107000"/>
              </a:lnSpc>
              <a:spcBef>
                <a:spcPts val="800"/>
              </a:spcBef>
              <a:spcAft>
                <a:spcPts val="0"/>
              </a:spcAft>
              <a:buSzPts val="2100"/>
              <a:buNone/>
            </a:pPr>
            <a:r>
              <a:rPr lang="ko-KR" sz="1800">
                <a:latin typeface="Abel"/>
                <a:ea typeface="Abel"/>
                <a:cs typeface="Abel"/>
                <a:sym typeface="Abel"/>
              </a:rPr>
              <a:t>저희의 경우에서 이용되는 플러그인은 IDA-python과 Universal PE이다.</a:t>
            </a:r>
            <a:endParaRPr sz="1800">
              <a:latin typeface="Abel"/>
              <a:ea typeface="Abel"/>
              <a:cs typeface="Abel"/>
              <a:sym typeface="Abel"/>
            </a:endParaRPr>
          </a:p>
          <a:p>
            <a:pPr indent="-317500" lvl="0" marL="457200" rtl="0" algn="just">
              <a:lnSpc>
                <a:spcPct val="100000"/>
              </a:lnSpc>
              <a:spcBef>
                <a:spcPts val="800"/>
              </a:spcBef>
              <a:spcAft>
                <a:spcPts val="0"/>
              </a:spcAft>
              <a:buSzPts val="2100"/>
              <a:buNone/>
            </a:pPr>
            <a:r>
              <a:t/>
            </a:r>
            <a:endParaRPr sz="1800">
              <a:latin typeface="Abel"/>
              <a:ea typeface="Abel"/>
              <a:cs typeface="Abel"/>
              <a:sym typeface="Abel"/>
            </a:endParaRPr>
          </a:p>
        </p:txBody>
      </p:sp>
      <p:sp>
        <p:nvSpPr>
          <p:cNvPr id="351" name="Google Shape;351;p7"/>
          <p:cNvSpPr txBox="1"/>
          <p:nvPr>
            <p:ph type="title"/>
          </p:nvPr>
        </p:nvSpPr>
        <p:spPr>
          <a:xfrm>
            <a:off x="0" y="216123"/>
            <a:ext cx="4350762" cy="620129"/>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ko-KR" sz="4400"/>
              <a:t>1.IDA Pro</a:t>
            </a:r>
            <a:endParaRPr sz="4400"/>
          </a:p>
        </p:txBody>
      </p:sp>
      <p:sp>
        <p:nvSpPr>
          <p:cNvPr id="352" name="Google Shape;352;p7"/>
          <p:cNvSpPr txBox="1"/>
          <p:nvPr/>
        </p:nvSpPr>
        <p:spPr>
          <a:xfrm>
            <a:off x="1008836" y="921068"/>
            <a:ext cx="3117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ko-KR" sz="2000" u="none" cap="none" strike="noStrike">
                <a:solidFill>
                  <a:schemeClr val="accent5"/>
                </a:solidFill>
                <a:latin typeface="Abel"/>
                <a:ea typeface="Abel"/>
                <a:cs typeface="Abel"/>
                <a:sym typeface="Abel"/>
              </a:rPr>
              <a:t>1.2 IDA Plug-Ins</a:t>
            </a:r>
            <a:endParaRPr i="0" sz="2000" u="none" cap="none" strike="noStrike">
              <a:solidFill>
                <a:schemeClr val="accent5"/>
              </a:solidFill>
              <a:latin typeface="Abel"/>
              <a:ea typeface="Abel"/>
              <a:cs typeface="Abel"/>
              <a:sym typeface="Abel"/>
            </a:endParaRPr>
          </a:p>
        </p:txBody>
      </p:sp>
      <p:sp>
        <p:nvSpPr>
          <p:cNvPr id="353" name="Google Shape;353;p7"/>
          <p:cNvSpPr txBox="1"/>
          <p:nvPr/>
        </p:nvSpPr>
        <p:spPr>
          <a:xfrm>
            <a:off x="2112432" y="2433521"/>
            <a:ext cx="3060347" cy="2982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8"/>
          <p:cNvSpPr txBox="1"/>
          <p:nvPr>
            <p:ph idx="4" type="subTitle"/>
          </p:nvPr>
        </p:nvSpPr>
        <p:spPr>
          <a:xfrm>
            <a:off x="2199400" y="2335495"/>
            <a:ext cx="5255400" cy="2187000"/>
          </a:xfrm>
          <a:prstGeom prst="rect">
            <a:avLst/>
          </a:prstGeom>
          <a:noFill/>
          <a:ln>
            <a:noFill/>
          </a:ln>
        </p:spPr>
        <p:txBody>
          <a:bodyPr anchorCtr="0" anchor="t" bIns="91425" lIns="91425" spcFirstLastPara="1" rIns="91425" wrap="square" tIns="91425">
            <a:noAutofit/>
          </a:bodyPr>
          <a:lstStyle/>
          <a:p>
            <a:pPr indent="0" lvl="0" marL="0" marR="0" rtl="0" algn="just">
              <a:lnSpc>
                <a:spcPct val="107000"/>
              </a:lnSpc>
              <a:spcBef>
                <a:spcPts val="0"/>
              </a:spcBef>
              <a:spcAft>
                <a:spcPts val="0"/>
              </a:spcAft>
              <a:buSzPts val="2100"/>
              <a:buNone/>
            </a:pPr>
            <a:r>
              <a:rPr lang="ko-KR" sz="1800">
                <a:latin typeface="Abel"/>
                <a:ea typeface="Abel"/>
                <a:cs typeface="Abel"/>
                <a:sym typeface="Abel"/>
              </a:rPr>
              <a:t>IDA Python</a:t>
            </a:r>
            <a:endParaRPr sz="1800">
              <a:latin typeface="Abel"/>
              <a:ea typeface="Abel"/>
              <a:cs typeface="Abel"/>
              <a:sym typeface="Abel"/>
            </a:endParaRPr>
          </a:p>
          <a:p>
            <a:pPr indent="0" lvl="0" marL="0" rtl="0" algn="just">
              <a:lnSpc>
                <a:spcPct val="100000"/>
              </a:lnSpc>
              <a:spcBef>
                <a:spcPts val="0"/>
              </a:spcBef>
              <a:spcAft>
                <a:spcPts val="0"/>
              </a:spcAft>
              <a:buSzPts val="2100"/>
              <a:buNone/>
            </a:pPr>
            <a:r>
              <a:rPr lang="ko-KR" sz="1800">
                <a:latin typeface="Abel"/>
                <a:ea typeface="Abel"/>
                <a:cs typeface="Abel"/>
                <a:sym typeface="Abel"/>
              </a:rPr>
              <a:t>IDC 및 Python 스크립트는 파일&gt;스크립트 파일 또는 파일&gt;IDC 명령 또는 파일&gt;Python 명령을</a:t>
            </a:r>
            <a:r>
              <a:rPr lang="ko-KR" sz="1800">
                <a:latin typeface="Abel"/>
                <a:ea typeface="Abel"/>
                <a:cs typeface="Abel"/>
                <a:sym typeface="Abel"/>
              </a:rPr>
              <a:t> </a:t>
            </a:r>
            <a:r>
              <a:rPr lang="ko-KR" sz="1800">
                <a:latin typeface="Abel"/>
                <a:ea typeface="Abel"/>
                <a:cs typeface="Abel"/>
                <a:sym typeface="Abel"/>
              </a:rPr>
              <a:t>선택하여 파일로 쉽게 실행할 수 있다.</a:t>
            </a:r>
            <a:endParaRPr sz="1800">
              <a:latin typeface="Abel"/>
              <a:ea typeface="Abel"/>
              <a:cs typeface="Abel"/>
              <a:sym typeface="Abel"/>
            </a:endParaRPr>
          </a:p>
          <a:p>
            <a:pPr indent="0" lvl="0" marL="0" rtl="0" algn="just">
              <a:lnSpc>
                <a:spcPct val="100000"/>
              </a:lnSpc>
              <a:spcBef>
                <a:spcPts val="0"/>
              </a:spcBef>
              <a:spcAft>
                <a:spcPts val="0"/>
              </a:spcAft>
              <a:buSzPts val="2100"/>
              <a:buNone/>
            </a:pPr>
            <a:r>
              <a:rPr lang="ko-KR" sz="1800">
                <a:latin typeface="Abel"/>
                <a:ea typeface="Abel"/>
                <a:cs typeface="Abel"/>
                <a:sym typeface="Abel"/>
              </a:rPr>
              <a:t>작업 영역 하단의 출력 창에는 플러그인이 디버깅 및 상태 메시지에 광범위하게 사용하는 로그 보기가 있다.</a:t>
            </a:r>
            <a:endParaRPr sz="1800">
              <a:latin typeface="Abel"/>
              <a:ea typeface="Abel"/>
              <a:cs typeface="Abel"/>
              <a:sym typeface="Abel"/>
            </a:endParaRPr>
          </a:p>
        </p:txBody>
      </p:sp>
      <p:sp>
        <p:nvSpPr>
          <p:cNvPr id="359" name="Google Shape;359;p8"/>
          <p:cNvSpPr txBox="1"/>
          <p:nvPr>
            <p:ph type="title"/>
          </p:nvPr>
        </p:nvSpPr>
        <p:spPr>
          <a:xfrm>
            <a:off x="0" y="216123"/>
            <a:ext cx="4350762" cy="620129"/>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ko-KR" sz="4400"/>
              <a:t>1.IDA Pro</a:t>
            </a:r>
            <a:endParaRPr sz="4400"/>
          </a:p>
        </p:txBody>
      </p:sp>
      <p:sp>
        <p:nvSpPr>
          <p:cNvPr id="360" name="Google Shape;360;p8"/>
          <p:cNvSpPr txBox="1"/>
          <p:nvPr/>
        </p:nvSpPr>
        <p:spPr>
          <a:xfrm>
            <a:off x="1008836" y="921068"/>
            <a:ext cx="3117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ko-KR" sz="2000" u="none" cap="none" strike="noStrike">
                <a:solidFill>
                  <a:schemeClr val="accent5"/>
                </a:solidFill>
                <a:latin typeface="Abel"/>
                <a:ea typeface="Abel"/>
                <a:cs typeface="Abel"/>
                <a:sym typeface="Abel"/>
              </a:rPr>
              <a:t>1.2 IDA Plug-Ins</a:t>
            </a:r>
            <a:endParaRPr i="0" sz="2000" u="none" cap="none" strike="noStrike">
              <a:solidFill>
                <a:schemeClr val="accent5"/>
              </a:solidFill>
              <a:latin typeface="Abel"/>
              <a:ea typeface="Abel"/>
              <a:cs typeface="Abel"/>
              <a:sym typeface="Abel"/>
            </a:endParaRPr>
          </a:p>
        </p:txBody>
      </p:sp>
      <p:sp>
        <p:nvSpPr>
          <p:cNvPr id="361" name="Google Shape;361;p8"/>
          <p:cNvSpPr txBox="1"/>
          <p:nvPr/>
        </p:nvSpPr>
        <p:spPr>
          <a:xfrm>
            <a:off x="2112432" y="2433521"/>
            <a:ext cx="3060347" cy="2982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2" name="Google Shape;362;p8"/>
          <p:cNvSpPr txBox="1"/>
          <p:nvPr/>
        </p:nvSpPr>
        <p:spPr>
          <a:xfrm>
            <a:off x="6660938" y="2188074"/>
            <a:ext cx="2075732" cy="2960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63" name="Google Shape;363;p8"/>
          <p:cNvPicPr preferRelativeResize="0"/>
          <p:nvPr/>
        </p:nvPicPr>
        <p:blipFill rotWithShape="1">
          <a:blip r:embed="rId3">
            <a:alphaModFix/>
          </a:blip>
          <a:srcRect b="0" l="0" r="0" t="0"/>
          <a:stretch/>
        </p:blipFill>
        <p:spPr>
          <a:xfrm>
            <a:off x="7998068" y="1721147"/>
            <a:ext cx="1998641" cy="31076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9"/>
          <p:cNvSpPr txBox="1"/>
          <p:nvPr>
            <p:ph idx="4" type="subTitle"/>
          </p:nvPr>
        </p:nvSpPr>
        <p:spPr>
          <a:xfrm>
            <a:off x="1789050" y="2096563"/>
            <a:ext cx="6282000" cy="2664900"/>
          </a:xfrm>
          <a:prstGeom prst="rect">
            <a:avLst/>
          </a:prstGeom>
          <a:noFill/>
          <a:ln>
            <a:noFill/>
          </a:ln>
        </p:spPr>
        <p:txBody>
          <a:bodyPr anchorCtr="0" anchor="t" bIns="91425" lIns="91425" spcFirstLastPara="1" rIns="91425" wrap="square" tIns="91425">
            <a:noAutofit/>
          </a:bodyPr>
          <a:lstStyle/>
          <a:p>
            <a:pPr indent="0" lvl="0" marL="0" marR="0" rtl="0" algn="just">
              <a:lnSpc>
                <a:spcPct val="107000"/>
              </a:lnSpc>
              <a:spcBef>
                <a:spcPts val="0"/>
              </a:spcBef>
              <a:spcAft>
                <a:spcPts val="0"/>
              </a:spcAft>
              <a:buSzPts val="2100"/>
              <a:buNone/>
            </a:pPr>
            <a:r>
              <a:rPr lang="ko-KR" sz="1800">
                <a:latin typeface="Abel"/>
                <a:ea typeface="Abel"/>
                <a:cs typeface="Abel"/>
                <a:sym typeface="Abel"/>
              </a:rPr>
              <a:t>IDC 스크립트 </a:t>
            </a:r>
            <a:endParaRPr sz="1800">
              <a:latin typeface="Abel"/>
              <a:ea typeface="Abel"/>
              <a:cs typeface="Abel"/>
              <a:sym typeface="Abel"/>
            </a:endParaRPr>
          </a:p>
          <a:p>
            <a:pPr indent="0" lvl="0" marL="0" rtl="0" algn="just">
              <a:lnSpc>
                <a:spcPct val="100000"/>
              </a:lnSpc>
              <a:spcBef>
                <a:spcPts val="800"/>
              </a:spcBef>
              <a:spcAft>
                <a:spcPts val="0"/>
              </a:spcAft>
              <a:buSzPts val="2100"/>
              <a:buNone/>
            </a:pPr>
            <a:r>
              <a:rPr lang="ko-KR" sz="1800">
                <a:latin typeface="Abel"/>
                <a:ea typeface="Abel"/>
                <a:cs typeface="Abel"/>
                <a:sym typeface="Abel"/>
              </a:rPr>
              <a:t>IDA Pro에는 Python 및 Ruby와 같은 스크립팅 언어가 널리 보급되기 전에 IDC로 알려진 스크립팅 언어가 내장되어 있다. IDC 스크립트는 기능으로 구성된 프로그램으로, 모든 기능이 정적으로 선언된다. 인수에는 지정된 유형이 필요하지 않으며 로컬 변수를 정의하는 데 auto가 사용된다. IDC에는 IDA Pro 도움말 색인 또는 IDC.idc 파일에 설명된 대로 많은 기본 제공 기능이 있다.</a:t>
            </a:r>
            <a:endParaRPr sz="1800">
              <a:latin typeface="Abel"/>
              <a:ea typeface="Abel"/>
              <a:cs typeface="Abel"/>
              <a:sym typeface="Abel"/>
            </a:endParaRPr>
          </a:p>
        </p:txBody>
      </p:sp>
      <p:sp>
        <p:nvSpPr>
          <p:cNvPr id="369" name="Google Shape;369;p9"/>
          <p:cNvSpPr txBox="1"/>
          <p:nvPr>
            <p:ph type="title"/>
          </p:nvPr>
        </p:nvSpPr>
        <p:spPr>
          <a:xfrm>
            <a:off x="0" y="216123"/>
            <a:ext cx="4350762" cy="620129"/>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ko-KR" sz="4400"/>
              <a:t>1.IDA Pro</a:t>
            </a:r>
            <a:endParaRPr sz="4400"/>
          </a:p>
        </p:txBody>
      </p:sp>
      <p:sp>
        <p:nvSpPr>
          <p:cNvPr id="370" name="Google Shape;370;p9"/>
          <p:cNvSpPr txBox="1"/>
          <p:nvPr/>
        </p:nvSpPr>
        <p:spPr>
          <a:xfrm>
            <a:off x="1008836" y="921068"/>
            <a:ext cx="3117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ko-KR" sz="2000" u="none" cap="none" strike="noStrike">
                <a:solidFill>
                  <a:schemeClr val="accent5"/>
                </a:solidFill>
                <a:latin typeface="Abel"/>
                <a:ea typeface="Abel"/>
                <a:cs typeface="Abel"/>
                <a:sym typeface="Abel"/>
              </a:rPr>
              <a:t>1.2 IDA Plug-Ins</a:t>
            </a:r>
            <a:endParaRPr i="0" sz="2000" u="none" cap="none" strike="noStrike">
              <a:solidFill>
                <a:schemeClr val="accent5"/>
              </a:solidFill>
              <a:latin typeface="Abel"/>
              <a:ea typeface="Abel"/>
              <a:cs typeface="Abel"/>
              <a:sym typeface="Abel"/>
            </a:endParaRPr>
          </a:p>
        </p:txBody>
      </p:sp>
      <p:sp>
        <p:nvSpPr>
          <p:cNvPr id="371" name="Google Shape;371;p9"/>
          <p:cNvSpPr txBox="1"/>
          <p:nvPr/>
        </p:nvSpPr>
        <p:spPr>
          <a:xfrm>
            <a:off x="6660938" y="2188074"/>
            <a:ext cx="2075700" cy="296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72" name="Google Shape;372;p9"/>
          <p:cNvPicPr preferRelativeResize="0"/>
          <p:nvPr/>
        </p:nvPicPr>
        <p:blipFill>
          <a:blip r:embed="rId3">
            <a:alphaModFix/>
          </a:blip>
          <a:stretch>
            <a:fillRect/>
          </a:stretch>
        </p:blipFill>
        <p:spPr>
          <a:xfrm>
            <a:off x="7614125" y="304325"/>
            <a:ext cx="4687023" cy="6249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al Project Proposal by Slidesgo">
  <a:themeElements>
    <a:clrScheme name="Simple Light">
      <a:dk1>
        <a:srgbClr val="000000"/>
      </a:dk1>
      <a:lt1>
        <a:srgbClr val="FFFFFF"/>
      </a:lt1>
      <a:dk2>
        <a:srgbClr val="595959"/>
      </a:dk2>
      <a:lt2>
        <a:srgbClr val="EEEEEE"/>
      </a:lt2>
      <a:accent1>
        <a:srgbClr val="292C35"/>
      </a:accent1>
      <a:accent2>
        <a:srgbClr val="475972"/>
      </a:accent2>
      <a:accent3>
        <a:srgbClr val="E9E2C9"/>
      </a:accent3>
      <a:accent4>
        <a:srgbClr val="FFDD6B"/>
      </a:accent4>
      <a:accent5>
        <a:srgbClr val="DCAE52"/>
      </a:accent5>
      <a:accent6>
        <a:srgbClr val="AF7132"/>
      </a:accent6>
      <a:hlink>
        <a:srgbClr val="DCAE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2022-03-22T13:27:24.000</dcterms:created>
  <dc:creator>Zoloo D</dc:creator>
</cp:coreProperties>
</file>